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4"/>
  </p:notesMasterIdLst>
  <p:sldIdLst>
    <p:sldId id="299" r:id="rId2"/>
    <p:sldId id="301" r:id="rId3"/>
    <p:sldId id="260" r:id="rId4"/>
    <p:sldId id="300" r:id="rId5"/>
    <p:sldId id="302" r:id="rId6"/>
    <p:sldId id="303" r:id="rId7"/>
    <p:sldId id="307" r:id="rId8"/>
    <p:sldId id="372" r:id="rId9"/>
    <p:sldId id="308" r:id="rId10"/>
    <p:sldId id="305" r:id="rId11"/>
    <p:sldId id="264" r:id="rId12"/>
    <p:sldId id="309" r:id="rId13"/>
    <p:sldId id="310" r:id="rId14"/>
    <p:sldId id="311" r:id="rId15"/>
    <p:sldId id="344" r:id="rId16"/>
    <p:sldId id="312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  <p:sldId id="373" r:id="rId33"/>
    <p:sldId id="331" r:id="rId34"/>
    <p:sldId id="345" r:id="rId35"/>
    <p:sldId id="332" r:id="rId36"/>
    <p:sldId id="333" r:id="rId37"/>
    <p:sldId id="374" r:id="rId38"/>
    <p:sldId id="335" r:id="rId39"/>
    <p:sldId id="338" r:id="rId40"/>
    <p:sldId id="340" r:id="rId41"/>
    <p:sldId id="341" r:id="rId42"/>
    <p:sldId id="343" r:id="rId4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63" d="100"/>
          <a:sy n="63" d="100"/>
        </p:scale>
        <p:origin x="77" y="475"/>
      </p:cViewPr>
      <p:guideLst>
        <p:guide orient="horz" pos="2160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8E-45FF-BE1D-F7C6AD1A9677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8E-45FF-BE1D-F7C6AD1A9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0843904"/>
        <c:axId val="80845440"/>
      </c:lineChart>
      <c:dateAx>
        <c:axId val="80843904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084544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80845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0843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28-47F4-8A71-6CB683816D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111424"/>
        <c:axId val="95117312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28-47F4-8A71-6CB683816D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118848"/>
        <c:axId val="95120384"/>
      </c:lineChart>
      <c:catAx>
        <c:axId val="9511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117312"/>
        <c:crosses val="autoZero"/>
        <c:auto val="1"/>
        <c:lblAlgn val="ctr"/>
        <c:lblOffset val="100"/>
        <c:noMultiLvlLbl val="0"/>
      </c:catAx>
      <c:valAx>
        <c:axId val="95117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111424"/>
        <c:crosses val="autoZero"/>
        <c:crossBetween val="between"/>
      </c:valAx>
      <c:catAx>
        <c:axId val="951188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5120384"/>
        <c:crosses val="autoZero"/>
        <c:auto val="1"/>
        <c:lblAlgn val="ctr"/>
        <c:lblOffset val="100"/>
        <c:noMultiLvlLbl val="0"/>
      </c:catAx>
      <c:valAx>
        <c:axId val="9512038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118848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87-4D7A-8A41-628F0D3DDB08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87-4D7A-8A41-628F0D3DDB08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687-4D7A-8A41-628F0D3DDB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769152"/>
        <c:axId val="94770688"/>
      </c:lineChart>
      <c:catAx>
        <c:axId val="9476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770688"/>
        <c:crosses val="autoZero"/>
        <c:auto val="1"/>
        <c:lblAlgn val="ctr"/>
        <c:lblOffset val="100"/>
        <c:noMultiLvlLbl val="0"/>
      </c:catAx>
      <c:valAx>
        <c:axId val="9477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76915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655678466076695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'F3.10'!$H$4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'F3.10'!$H$5:$H$47</c:f>
              <c:numCache>
                <c:formatCode>0.0</c:formatCode>
                <c:ptCount val="43"/>
                <c:pt idx="0">
                  <c:v>10.451977225</c:v>
                </c:pt>
                <c:pt idx="1">
                  <c:v>10.512163449999999</c:v>
                </c:pt>
                <c:pt idx="2">
                  <c:v>10.85441975</c:v>
                </c:pt>
                <c:pt idx="3">
                  <c:v>11.416740024999999</c:v>
                </c:pt>
                <c:pt idx="4">
                  <c:v>11.646632425</c:v>
                </c:pt>
                <c:pt idx="5">
                  <c:v>11.913824350000001</c:v>
                </c:pt>
                <c:pt idx="6">
                  <c:v>12.427035875</c:v>
                </c:pt>
                <c:pt idx="7">
                  <c:v>12.87782325</c:v>
                </c:pt>
                <c:pt idx="8">
                  <c:v>13.162274175</c:v>
                </c:pt>
                <c:pt idx="9">
                  <c:v>13.707276</c:v>
                </c:pt>
                <c:pt idx="10">
                  <c:v>13.234007325</c:v>
                </c:pt>
                <c:pt idx="11">
                  <c:v>12.743117075000001</c:v>
                </c:pt>
                <c:pt idx="12">
                  <c:v>12.575997924999999</c:v>
                </c:pt>
                <c:pt idx="13">
                  <c:v>11.5482647325</c:v>
                </c:pt>
                <c:pt idx="14">
                  <c:v>10.804892604999999</c:v>
                </c:pt>
                <c:pt idx="15">
                  <c:v>10.457655705000001</c:v>
                </c:pt>
                <c:pt idx="16">
                  <c:v>10.48546423</c:v>
                </c:pt>
                <c:pt idx="17">
                  <c:v>10.950850772500001</c:v>
                </c:pt>
                <c:pt idx="18">
                  <c:v>11.778045949999999</c:v>
                </c:pt>
                <c:pt idx="19">
                  <c:v>12.538535925</c:v>
                </c:pt>
                <c:pt idx="20">
                  <c:v>12.936275224999999</c:v>
                </c:pt>
                <c:pt idx="21">
                  <c:v>12.968711725</c:v>
                </c:pt>
                <c:pt idx="22">
                  <c:v>12.7502218</c:v>
                </c:pt>
                <c:pt idx="23">
                  <c:v>12.395252474999999</c:v>
                </c:pt>
                <c:pt idx="24">
                  <c:v>11.959221725000001</c:v>
                </c:pt>
                <c:pt idx="25">
                  <c:v>12.009434375</c:v>
                </c:pt>
                <c:pt idx="26">
                  <c:v>11.884546</c:v>
                </c:pt>
                <c:pt idx="27">
                  <c:v>11.79844095</c:v>
                </c:pt>
                <c:pt idx="28">
                  <c:v>11.613761</c:v>
                </c:pt>
                <c:pt idx="29">
                  <c:v>11.355098925</c:v>
                </c:pt>
                <c:pt idx="30">
                  <c:v>11.345599275</c:v>
                </c:pt>
                <c:pt idx="31">
                  <c:v>11.50155415</c:v>
                </c:pt>
                <c:pt idx="32">
                  <c:v>11.991240075</c:v>
                </c:pt>
                <c:pt idx="33">
                  <c:v>11.948350724999999</c:v>
                </c:pt>
                <c:pt idx="34">
                  <c:v>12.030015675</c:v>
                </c:pt>
                <c:pt idx="35">
                  <c:v>11.994402575000001</c:v>
                </c:pt>
                <c:pt idx="36">
                  <c:v>12.172461500000001</c:v>
                </c:pt>
                <c:pt idx="37">
                  <c:v>12.257025525</c:v>
                </c:pt>
                <c:pt idx="38">
                  <c:v>12.857689775000001</c:v>
                </c:pt>
                <c:pt idx="39">
                  <c:v>13.62424335</c:v>
                </c:pt>
                <c:pt idx="40">
                  <c:v>14.0843034</c:v>
                </c:pt>
                <c:pt idx="41">
                  <c:v>14.50353445</c:v>
                </c:pt>
                <c:pt idx="42">
                  <c:v>14.8306054666667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B3-44BF-A9C8-954DDCEF4A14}"/>
            </c:ext>
          </c:extLst>
        </c:ser>
        <c:ser>
          <c:idx val="1"/>
          <c:order val="1"/>
          <c:tx>
            <c:strRef>
              <c:f>'F3.10'!$I$4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'F3.10'!$I$5:$I$47</c:f>
              <c:numCache>
                <c:formatCode>0.0</c:formatCode>
                <c:ptCount val="43"/>
                <c:pt idx="0">
                  <c:v>7.8320039875000003</c:v>
                </c:pt>
                <c:pt idx="1">
                  <c:v>7.4425307250000001</c:v>
                </c:pt>
                <c:pt idx="2">
                  <c:v>7.1630445424999998</c:v>
                </c:pt>
                <c:pt idx="3">
                  <c:v>6.8743655224999998</c:v>
                </c:pt>
                <c:pt idx="4">
                  <c:v>6.3889768274999996</c:v>
                </c:pt>
                <c:pt idx="5">
                  <c:v>6.2727146874999997</c:v>
                </c:pt>
                <c:pt idx="6">
                  <c:v>6.0370721200000004</c:v>
                </c:pt>
                <c:pt idx="7">
                  <c:v>5.9946011300000004</c:v>
                </c:pt>
                <c:pt idx="8">
                  <c:v>6.0015866674999998</c:v>
                </c:pt>
                <c:pt idx="9">
                  <c:v>6.0552655325</c:v>
                </c:pt>
                <c:pt idx="10">
                  <c:v>6.5922504675000004</c:v>
                </c:pt>
                <c:pt idx="11">
                  <c:v>7.0424027049999998</c:v>
                </c:pt>
                <c:pt idx="12">
                  <c:v>7.4476598000000003</c:v>
                </c:pt>
                <c:pt idx="13">
                  <c:v>7.8268985275</c:v>
                </c:pt>
                <c:pt idx="14">
                  <c:v>8.0484954675000004</c:v>
                </c:pt>
                <c:pt idx="15">
                  <c:v>8.1168342649999996</c:v>
                </c:pt>
                <c:pt idx="16">
                  <c:v>7.9654112100000001</c:v>
                </c:pt>
                <c:pt idx="17">
                  <c:v>8.0113239600000004</c:v>
                </c:pt>
                <c:pt idx="18">
                  <c:v>7.5958773424999997</c:v>
                </c:pt>
                <c:pt idx="19">
                  <c:v>7.2334778274999998</c:v>
                </c:pt>
                <c:pt idx="20">
                  <c:v>7.2090201900000004</c:v>
                </c:pt>
                <c:pt idx="21">
                  <c:v>6.7619664349999997</c:v>
                </c:pt>
                <c:pt idx="22">
                  <c:v>6.7331528975000001</c:v>
                </c:pt>
                <c:pt idx="23">
                  <c:v>6.8541246600000001</c:v>
                </c:pt>
                <c:pt idx="24">
                  <c:v>6.8213556075000001</c:v>
                </c:pt>
                <c:pt idx="25">
                  <c:v>6.9489469174999998</c:v>
                </c:pt>
                <c:pt idx="26">
                  <c:v>7.2970493799999998</c:v>
                </c:pt>
                <c:pt idx="27">
                  <c:v>7.3001158000000004</c:v>
                </c:pt>
                <c:pt idx="28">
                  <c:v>7.2447332575000001</c:v>
                </c:pt>
                <c:pt idx="29">
                  <c:v>7.1769791950000004</c:v>
                </c:pt>
                <c:pt idx="30">
                  <c:v>6.9236924249999996</c:v>
                </c:pt>
                <c:pt idx="31">
                  <c:v>6.9349915199999996</c:v>
                </c:pt>
                <c:pt idx="32">
                  <c:v>6.9253573250000002</c:v>
                </c:pt>
                <c:pt idx="33">
                  <c:v>7.0007015299999997</c:v>
                </c:pt>
                <c:pt idx="34">
                  <c:v>7.0103150875000004</c:v>
                </c:pt>
                <c:pt idx="35">
                  <c:v>6.7972224724999997</c:v>
                </c:pt>
                <c:pt idx="36">
                  <c:v>6.6075267574999996</c:v>
                </c:pt>
                <c:pt idx="37">
                  <c:v>6.3462686650000002</c:v>
                </c:pt>
                <c:pt idx="38">
                  <c:v>6.0878592275000001</c:v>
                </c:pt>
                <c:pt idx="39">
                  <c:v>5.903049395</c:v>
                </c:pt>
                <c:pt idx="40">
                  <c:v>5.7048825450000002</c:v>
                </c:pt>
                <c:pt idx="41">
                  <c:v>5.6387712649999999</c:v>
                </c:pt>
                <c:pt idx="42">
                  <c:v>5.2094893966666698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B3-44BF-A9C8-954DDCEF4A14}"/>
            </c:ext>
          </c:extLst>
        </c:ser>
        <c:ser>
          <c:idx val="2"/>
          <c:order val="2"/>
          <c:tx>
            <c:strRef>
              <c:f>'F3.10'!$J$4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'F3.10'!$J$5:$J$47</c:f>
              <c:numCache>
                <c:formatCode>0.0</c:formatCode>
                <c:ptCount val="43"/>
                <c:pt idx="0">
                  <c:v>9.1818845074999995</c:v>
                </c:pt>
                <c:pt idx="1">
                  <c:v>8.7633150099999995</c:v>
                </c:pt>
                <c:pt idx="2">
                  <c:v>8.5736136349999992</c:v>
                </c:pt>
                <c:pt idx="3">
                  <c:v>8.3259071675000005</c:v>
                </c:pt>
                <c:pt idx="4">
                  <c:v>8.0820319475000009</c:v>
                </c:pt>
                <c:pt idx="5">
                  <c:v>8.0986377674999996</c:v>
                </c:pt>
                <c:pt idx="6">
                  <c:v>7.9438260925000002</c:v>
                </c:pt>
                <c:pt idx="7">
                  <c:v>8.0997193050000007</c:v>
                </c:pt>
                <c:pt idx="8">
                  <c:v>8.4572306699999995</c:v>
                </c:pt>
                <c:pt idx="9">
                  <c:v>8.7609273974999997</c:v>
                </c:pt>
                <c:pt idx="10">
                  <c:v>9.3212873475000002</c:v>
                </c:pt>
                <c:pt idx="11">
                  <c:v>9.6041995774999993</c:v>
                </c:pt>
                <c:pt idx="12">
                  <c:v>9.4462602924999999</c:v>
                </c:pt>
                <c:pt idx="13">
                  <c:v>9.7303725424999996</c:v>
                </c:pt>
                <c:pt idx="14">
                  <c:v>9.4132313424999996</c:v>
                </c:pt>
                <c:pt idx="15">
                  <c:v>9.3198703300000005</c:v>
                </c:pt>
                <c:pt idx="16">
                  <c:v>9.3097278699999997</c:v>
                </c:pt>
                <c:pt idx="17">
                  <c:v>8.9560170674999995</c:v>
                </c:pt>
                <c:pt idx="18">
                  <c:v>8.9502674174999992</c:v>
                </c:pt>
                <c:pt idx="19">
                  <c:v>8.8230738449999997</c:v>
                </c:pt>
                <c:pt idx="20">
                  <c:v>8.6818431650000001</c:v>
                </c:pt>
                <c:pt idx="21">
                  <c:v>8.5770080575000005</c:v>
                </c:pt>
                <c:pt idx="22">
                  <c:v>8.6344268075000006</c:v>
                </c:pt>
                <c:pt idx="23">
                  <c:v>8.4595636200000008</c:v>
                </c:pt>
                <c:pt idx="24">
                  <c:v>8.4922894324999998</c:v>
                </c:pt>
                <c:pt idx="25">
                  <c:v>8.8351935175000005</c:v>
                </c:pt>
                <c:pt idx="26">
                  <c:v>9.1811252925000009</c:v>
                </c:pt>
                <c:pt idx="27">
                  <c:v>9.1184790375000002</c:v>
                </c:pt>
                <c:pt idx="28">
                  <c:v>9.0674609074999992</c:v>
                </c:pt>
                <c:pt idx="29">
                  <c:v>8.7828104549999999</c:v>
                </c:pt>
                <c:pt idx="30">
                  <c:v>8.4124996050000007</c:v>
                </c:pt>
                <c:pt idx="31">
                  <c:v>8.5652921150000001</c:v>
                </c:pt>
                <c:pt idx="32">
                  <c:v>8.6813055400000003</c:v>
                </c:pt>
                <c:pt idx="33">
                  <c:v>8.6004173999999995</c:v>
                </c:pt>
                <c:pt idx="34">
                  <c:v>9.1627793749999995</c:v>
                </c:pt>
                <c:pt idx="35">
                  <c:v>9.0705472349999994</c:v>
                </c:pt>
                <c:pt idx="36">
                  <c:v>9.0730275825</c:v>
                </c:pt>
                <c:pt idx="37">
                  <c:v>9.0992041674999999</c:v>
                </c:pt>
                <c:pt idx="38">
                  <c:v>8.7848965925000009</c:v>
                </c:pt>
                <c:pt idx="39">
                  <c:v>8.8490887424999993</c:v>
                </c:pt>
                <c:pt idx="40">
                  <c:v>8.6147662275000005</c:v>
                </c:pt>
                <c:pt idx="41">
                  <c:v>7.8569537599999997</c:v>
                </c:pt>
                <c:pt idx="42">
                  <c:v>5.77711254666667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B3-44BF-A9C8-954DDCEF4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817664"/>
        <c:axId val="94823552"/>
      </c:lineChart>
      <c:catAx>
        <c:axId val="94817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82355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48235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817664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31194690265504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'F3.10'!$B$102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'F3.10'!$B$103:$B$142</c:f>
              <c:numCache>
                <c:formatCode>0.0</c:formatCode>
                <c:ptCount val="40"/>
                <c:pt idx="0">
                  <c:v>29.677805475</c:v>
                </c:pt>
                <c:pt idx="1">
                  <c:v>30.214131949999999</c:v>
                </c:pt>
                <c:pt idx="2">
                  <c:v>30.229438275</c:v>
                </c:pt>
                <c:pt idx="3">
                  <c:v>31.3889438</c:v>
                </c:pt>
                <c:pt idx="4">
                  <c:v>32.7502402</c:v>
                </c:pt>
                <c:pt idx="5">
                  <c:v>33.895765025000003</c:v>
                </c:pt>
                <c:pt idx="6">
                  <c:v>35.197805774999999</c:v>
                </c:pt>
                <c:pt idx="7">
                  <c:v>34.783870299999997</c:v>
                </c:pt>
                <c:pt idx="8">
                  <c:v>33.763549050000002</c:v>
                </c:pt>
                <c:pt idx="9">
                  <c:v>32.623200775000001</c:v>
                </c:pt>
                <c:pt idx="10">
                  <c:v>30.5590008</c:v>
                </c:pt>
                <c:pt idx="11">
                  <c:v>28.907468949999998</c:v>
                </c:pt>
                <c:pt idx="12">
                  <c:v>27.944023975</c:v>
                </c:pt>
                <c:pt idx="13">
                  <c:v>27.012693025000001</c:v>
                </c:pt>
                <c:pt idx="14">
                  <c:v>27.530121425000001</c:v>
                </c:pt>
                <c:pt idx="15">
                  <c:v>28.450606725</c:v>
                </c:pt>
                <c:pt idx="16">
                  <c:v>30.348854124999999</c:v>
                </c:pt>
                <c:pt idx="17">
                  <c:v>32.651332725000003</c:v>
                </c:pt>
                <c:pt idx="18">
                  <c:v>33.894762725</c:v>
                </c:pt>
                <c:pt idx="19">
                  <c:v>34.753729874999998</c:v>
                </c:pt>
                <c:pt idx="20">
                  <c:v>34.316932649999998</c:v>
                </c:pt>
                <c:pt idx="21">
                  <c:v>33.241079624999998</c:v>
                </c:pt>
                <c:pt idx="22">
                  <c:v>32.876973</c:v>
                </c:pt>
                <c:pt idx="23">
                  <c:v>32.148078050000002</c:v>
                </c:pt>
                <c:pt idx="24">
                  <c:v>31.089673425000001</c:v>
                </c:pt>
                <c:pt idx="25">
                  <c:v>30.832173000000001</c:v>
                </c:pt>
                <c:pt idx="26">
                  <c:v>30.312402075000001</c:v>
                </c:pt>
                <c:pt idx="27">
                  <c:v>30.839079524999999</c:v>
                </c:pt>
                <c:pt idx="28">
                  <c:v>31.387744349999998</c:v>
                </c:pt>
                <c:pt idx="29">
                  <c:v>32.061524824999999</c:v>
                </c:pt>
                <c:pt idx="30">
                  <c:v>32.214667325000001</c:v>
                </c:pt>
                <c:pt idx="31">
                  <c:v>32.277054024999998</c:v>
                </c:pt>
                <c:pt idx="32">
                  <c:v>32.85823465</c:v>
                </c:pt>
                <c:pt idx="33">
                  <c:v>32.826499124999998</c:v>
                </c:pt>
                <c:pt idx="34">
                  <c:v>32.954979950000002</c:v>
                </c:pt>
                <c:pt idx="35">
                  <c:v>33.691778550000002</c:v>
                </c:pt>
                <c:pt idx="36">
                  <c:v>34.673711050000001</c:v>
                </c:pt>
                <c:pt idx="37">
                  <c:v>35.775467800000001</c:v>
                </c:pt>
                <c:pt idx="38">
                  <c:v>36.716005799999998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F2-416C-9CD0-EE0356438132}"/>
            </c:ext>
          </c:extLst>
        </c:ser>
        <c:ser>
          <c:idx val="1"/>
          <c:order val="1"/>
          <c:tx>
            <c:strRef>
              <c:f>'F3.10'!$C$102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'F3.10'!$C$103:$C$142</c:f>
              <c:numCache>
                <c:formatCode>0.0</c:formatCode>
                <c:ptCount val="40"/>
                <c:pt idx="0">
                  <c:v>7.2542930625000004</c:v>
                </c:pt>
                <c:pt idx="1">
                  <c:v>6.6890009600000004</c:v>
                </c:pt>
                <c:pt idx="2">
                  <c:v>6.5802323249999999</c:v>
                </c:pt>
                <c:pt idx="3">
                  <c:v>6.1754926299999999</c:v>
                </c:pt>
                <c:pt idx="4">
                  <c:v>6.2812677150000003</c:v>
                </c:pt>
                <c:pt idx="5">
                  <c:v>6.4735866099999999</c:v>
                </c:pt>
                <c:pt idx="6">
                  <c:v>6.3503695650000003</c:v>
                </c:pt>
                <c:pt idx="7">
                  <c:v>7.1575372149999996</c:v>
                </c:pt>
                <c:pt idx="8">
                  <c:v>7.7201802825000003</c:v>
                </c:pt>
                <c:pt idx="9">
                  <c:v>8.6974531749999997</c:v>
                </c:pt>
                <c:pt idx="10">
                  <c:v>9.9392920100000008</c:v>
                </c:pt>
                <c:pt idx="11">
                  <c:v>10.4185453675</c:v>
                </c:pt>
                <c:pt idx="12">
                  <c:v>10.5950459375</c:v>
                </c:pt>
                <c:pt idx="13">
                  <c:v>9.8565646050000009</c:v>
                </c:pt>
                <c:pt idx="14">
                  <c:v>9.4288472900000002</c:v>
                </c:pt>
                <c:pt idx="15">
                  <c:v>8.6043549949999996</c:v>
                </c:pt>
                <c:pt idx="16">
                  <c:v>8.1002165275000007</c:v>
                </c:pt>
                <c:pt idx="17">
                  <c:v>7.8055703725000001</c:v>
                </c:pt>
                <c:pt idx="18">
                  <c:v>7.1434008450000004</c:v>
                </c:pt>
                <c:pt idx="19">
                  <c:v>6.9674457224999999</c:v>
                </c:pt>
                <c:pt idx="20">
                  <c:v>7.2164912924999998</c:v>
                </c:pt>
                <c:pt idx="21">
                  <c:v>7.4818925424999998</c:v>
                </c:pt>
                <c:pt idx="22">
                  <c:v>7.808646865</c:v>
                </c:pt>
                <c:pt idx="23">
                  <c:v>8.1871943574999992</c:v>
                </c:pt>
                <c:pt idx="24">
                  <c:v>8.0918356350000007</c:v>
                </c:pt>
                <c:pt idx="25">
                  <c:v>8.0846449375000002</c:v>
                </c:pt>
                <c:pt idx="26">
                  <c:v>7.9958151050000001</c:v>
                </c:pt>
                <c:pt idx="27">
                  <c:v>7.6100895174999996</c:v>
                </c:pt>
                <c:pt idx="28">
                  <c:v>7.1968698599999996</c:v>
                </c:pt>
                <c:pt idx="29">
                  <c:v>6.8789655774999998</c:v>
                </c:pt>
                <c:pt idx="30">
                  <c:v>6.8572753124999997</c:v>
                </c:pt>
                <c:pt idx="31">
                  <c:v>6.7877939850000004</c:v>
                </c:pt>
                <c:pt idx="32">
                  <c:v>6.9143473725</c:v>
                </c:pt>
                <c:pt idx="33">
                  <c:v>6.9780980525</c:v>
                </c:pt>
                <c:pt idx="34">
                  <c:v>6.5200518900000004</c:v>
                </c:pt>
                <c:pt idx="35">
                  <c:v>6.3114867349999999</c:v>
                </c:pt>
                <c:pt idx="36">
                  <c:v>5.8905417425</c:v>
                </c:pt>
                <c:pt idx="37">
                  <c:v>5.7673082024999998</c:v>
                </c:pt>
                <c:pt idx="38">
                  <c:v>5.7556696924999997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F2-416C-9CD0-EE0356438132}"/>
            </c:ext>
          </c:extLst>
        </c:ser>
        <c:ser>
          <c:idx val="2"/>
          <c:order val="2"/>
          <c:tx>
            <c:strRef>
              <c:f>'F3.10'!$D$102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'F3.10'!$D$103:$D$142</c:f>
              <c:numCache>
                <c:formatCode>0.0</c:formatCode>
                <c:ptCount val="40"/>
                <c:pt idx="0">
                  <c:v>10.658322484999999</c:v>
                </c:pt>
                <c:pt idx="1">
                  <c:v>10.48308274</c:v>
                </c:pt>
                <c:pt idx="2">
                  <c:v>10.467941715</c:v>
                </c:pt>
                <c:pt idx="3">
                  <c:v>10.138828500000001</c:v>
                </c:pt>
                <c:pt idx="4">
                  <c:v>10.112205725000001</c:v>
                </c:pt>
                <c:pt idx="5">
                  <c:v>10.34560746</c:v>
                </c:pt>
                <c:pt idx="6">
                  <c:v>10.517151835</c:v>
                </c:pt>
                <c:pt idx="7">
                  <c:v>11.382270374999999</c:v>
                </c:pt>
                <c:pt idx="8">
                  <c:v>11.782072599999999</c:v>
                </c:pt>
                <c:pt idx="9">
                  <c:v>11.712567365</c:v>
                </c:pt>
                <c:pt idx="10">
                  <c:v>12.10222394</c:v>
                </c:pt>
                <c:pt idx="11">
                  <c:v>12.33817889</c:v>
                </c:pt>
                <c:pt idx="12">
                  <c:v>12.649184590000001</c:v>
                </c:pt>
                <c:pt idx="13">
                  <c:v>13.3250504</c:v>
                </c:pt>
                <c:pt idx="14">
                  <c:v>12.611343874999999</c:v>
                </c:pt>
                <c:pt idx="15">
                  <c:v>11.965125649999999</c:v>
                </c:pt>
                <c:pt idx="16">
                  <c:v>11.0947817</c:v>
                </c:pt>
                <c:pt idx="17">
                  <c:v>10.3003152025</c:v>
                </c:pt>
                <c:pt idx="18">
                  <c:v>10.195151285</c:v>
                </c:pt>
                <c:pt idx="19">
                  <c:v>10.155265435</c:v>
                </c:pt>
                <c:pt idx="20">
                  <c:v>10.24278466</c:v>
                </c:pt>
                <c:pt idx="21">
                  <c:v>10.412148332499999</c:v>
                </c:pt>
                <c:pt idx="22">
                  <c:v>10.6229555</c:v>
                </c:pt>
                <c:pt idx="23">
                  <c:v>10.624818925</c:v>
                </c:pt>
                <c:pt idx="24">
                  <c:v>10.88297455</c:v>
                </c:pt>
                <c:pt idx="25">
                  <c:v>10.912782525000001</c:v>
                </c:pt>
                <c:pt idx="26">
                  <c:v>10.869054950000001</c:v>
                </c:pt>
                <c:pt idx="27">
                  <c:v>10.47906405</c:v>
                </c:pt>
                <c:pt idx="28">
                  <c:v>10.360836075</c:v>
                </c:pt>
                <c:pt idx="29">
                  <c:v>10.129410685</c:v>
                </c:pt>
                <c:pt idx="30">
                  <c:v>9.9756405600000004</c:v>
                </c:pt>
                <c:pt idx="31">
                  <c:v>10.47956576</c:v>
                </c:pt>
                <c:pt idx="32">
                  <c:v>10.495689535</c:v>
                </c:pt>
                <c:pt idx="33">
                  <c:v>10.898826250000001</c:v>
                </c:pt>
                <c:pt idx="34">
                  <c:v>10.837365052499999</c:v>
                </c:pt>
                <c:pt idx="35">
                  <c:v>10.5908509275</c:v>
                </c:pt>
                <c:pt idx="36">
                  <c:v>10.6031736275</c:v>
                </c:pt>
                <c:pt idx="37">
                  <c:v>10.0041027775</c:v>
                </c:pt>
                <c:pt idx="38">
                  <c:v>10.361833575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F2-416C-9CD0-EE0356438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172864"/>
        <c:axId val="95186944"/>
      </c:lineChart>
      <c:catAx>
        <c:axId val="9517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18694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518694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172864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1239212962962895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'F3.10'!$B$190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'F3.10'!$B$191:$B$226</c:f>
              <c:numCache>
                <c:formatCode>0.0</c:formatCode>
                <c:ptCount val="36"/>
                <c:pt idx="0">
                  <c:v>40.9554665</c:v>
                </c:pt>
                <c:pt idx="1">
                  <c:v>40.548099774999997</c:v>
                </c:pt>
                <c:pt idx="2">
                  <c:v>40.396112174999999</c:v>
                </c:pt>
                <c:pt idx="3">
                  <c:v>40.917289375000003</c:v>
                </c:pt>
                <c:pt idx="4">
                  <c:v>44.592406175000001</c:v>
                </c:pt>
                <c:pt idx="5">
                  <c:v>45.756100600000003</c:v>
                </c:pt>
                <c:pt idx="6">
                  <c:v>44.751483825000001</c:v>
                </c:pt>
                <c:pt idx="7">
                  <c:v>44.25232295</c:v>
                </c:pt>
                <c:pt idx="8">
                  <c:v>41.189175374999998</c:v>
                </c:pt>
                <c:pt idx="9">
                  <c:v>39.502099200000004</c:v>
                </c:pt>
                <c:pt idx="10">
                  <c:v>38.238435500000001</c:v>
                </c:pt>
                <c:pt idx="11">
                  <c:v>36.165384125000003</c:v>
                </c:pt>
                <c:pt idx="12">
                  <c:v>35.584477825</c:v>
                </c:pt>
                <c:pt idx="13">
                  <c:v>35.582386550000003</c:v>
                </c:pt>
                <c:pt idx="14">
                  <c:v>36.571730299999999</c:v>
                </c:pt>
                <c:pt idx="15">
                  <c:v>39.521205850000001</c:v>
                </c:pt>
                <c:pt idx="16">
                  <c:v>42.354216350000002</c:v>
                </c:pt>
                <c:pt idx="17">
                  <c:v>44.636774799999998</c:v>
                </c:pt>
                <c:pt idx="18">
                  <c:v>46.208466575000003</c:v>
                </c:pt>
                <c:pt idx="19">
                  <c:v>44.65317185</c:v>
                </c:pt>
                <c:pt idx="20">
                  <c:v>42.947830449999998</c:v>
                </c:pt>
                <c:pt idx="21">
                  <c:v>43.805744699999998</c:v>
                </c:pt>
                <c:pt idx="22">
                  <c:v>42.197893925000002</c:v>
                </c:pt>
                <c:pt idx="23">
                  <c:v>41.538226299999998</c:v>
                </c:pt>
                <c:pt idx="24">
                  <c:v>42.136428700000003</c:v>
                </c:pt>
                <c:pt idx="25">
                  <c:v>39.148304600000003</c:v>
                </c:pt>
                <c:pt idx="26">
                  <c:v>38.489097800000003</c:v>
                </c:pt>
                <c:pt idx="27">
                  <c:v>39.928545499999998</c:v>
                </c:pt>
                <c:pt idx="28">
                  <c:v>39.382313924999998</c:v>
                </c:pt>
                <c:pt idx="29">
                  <c:v>42.161443949999999</c:v>
                </c:pt>
                <c:pt idx="30">
                  <c:v>44.330924899999999</c:v>
                </c:pt>
                <c:pt idx="31">
                  <c:v>44.050498275000002</c:v>
                </c:pt>
                <c:pt idx="32">
                  <c:v>44.833845775</c:v>
                </c:pt>
                <c:pt idx="33">
                  <c:v>43.825711300000002</c:v>
                </c:pt>
                <c:pt idx="34">
                  <c:v>43.698072199999999</c:v>
                </c:pt>
                <c:pt idx="35">
                  <c:v>44.594267600000002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E5-49A3-BAC0-1D11557D33D3}"/>
            </c:ext>
          </c:extLst>
        </c:ser>
        <c:ser>
          <c:idx val="1"/>
          <c:order val="1"/>
          <c:tx>
            <c:strRef>
              <c:f>'F3.10'!$C$190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'F3.10'!$C$191:$C$226</c:f>
              <c:numCache>
                <c:formatCode>0.0</c:formatCode>
                <c:ptCount val="36"/>
                <c:pt idx="0">
                  <c:v>6.5369642766666702</c:v>
                </c:pt>
                <c:pt idx="1">
                  <c:v>6.3680964524999997</c:v>
                </c:pt>
                <c:pt idx="2">
                  <c:v>5.9400762125000002</c:v>
                </c:pt>
                <c:pt idx="3">
                  <c:v>5.7574013175000003</c:v>
                </c:pt>
                <c:pt idx="4">
                  <c:v>6.0108761050000004</c:v>
                </c:pt>
                <c:pt idx="5">
                  <c:v>6.1874736400000003</c:v>
                </c:pt>
                <c:pt idx="6">
                  <c:v>8.0080859224999994</c:v>
                </c:pt>
                <c:pt idx="7">
                  <c:v>8.6601928924999996</c:v>
                </c:pt>
                <c:pt idx="8">
                  <c:v>9.6780512499999993</c:v>
                </c:pt>
                <c:pt idx="9">
                  <c:v>10.5186642475</c:v>
                </c:pt>
                <c:pt idx="10">
                  <c:v>10.8881959225</c:v>
                </c:pt>
                <c:pt idx="11">
                  <c:v>11.490203534999999</c:v>
                </c:pt>
                <c:pt idx="12">
                  <c:v>11.290854225</c:v>
                </c:pt>
                <c:pt idx="13">
                  <c:v>11.117759552500001</c:v>
                </c:pt>
                <c:pt idx="14">
                  <c:v>8.5872841824999995</c:v>
                </c:pt>
                <c:pt idx="15">
                  <c:v>7.9597844474999997</c:v>
                </c:pt>
                <c:pt idx="16">
                  <c:v>7.3014385675</c:v>
                </c:pt>
                <c:pt idx="17">
                  <c:v>6.3664937200000002</c:v>
                </c:pt>
                <c:pt idx="18">
                  <c:v>7.3660833075000003</c:v>
                </c:pt>
                <c:pt idx="19">
                  <c:v>7.2978656475000001</c:v>
                </c:pt>
                <c:pt idx="20">
                  <c:v>7.602895245</c:v>
                </c:pt>
                <c:pt idx="21">
                  <c:v>7.7113715799999998</c:v>
                </c:pt>
                <c:pt idx="22">
                  <c:v>8.0177886375000007</c:v>
                </c:pt>
                <c:pt idx="23">
                  <c:v>8.4703250575000002</c:v>
                </c:pt>
                <c:pt idx="24">
                  <c:v>8.5237048575000003</c:v>
                </c:pt>
                <c:pt idx="25">
                  <c:v>8.54011341</c:v>
                </c:pt>
                <c:pt idx="26">
                  <c:v>8.5520420349999995</c:v>
                </c:pt>
                <c:pt idx="27">
                  <c:v>8.1451068775</c:v>
                </c:pt>
                <c:pt idx="28">
                  <c:v>7.8646879700000003</c:v>
                </c:pt>
                <c:pt idx="29">
                  <c:v>7.9229456174999999</c:v>
                </c:pt>
                <c:pt idx="30">
                  <c:v>7.5922149325000001</c:v>
                </c:pt>
                <c:pt idx="31">
                  <c:v>7.6693887125</c:v>
                </c:pt>
                <c:pt idx="32">
                  <c:v>7.7549328575000001</c:v>
                </c:pt>
                <c:pt idx="33">
                  <c:v>7.4553641175000003</c:v>
                </c:pt>
                <c:pt idx="34">
                  <c:v>6.7139020225000001</c:v>
                </c:pt>
                <c:pt idx="35">
                  <c:v>6.5139010524999996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E5-49A3-BAC0-1D11557D33D3}"/>
            </c:ext>
          </c:extLst>
        </c:ser>
        <c:ser>
          <c:idx val="2"/>
          <c:order val="2"/>
          <c:tx>
            <c:strRef>
              <c:f>'F3.10'!$D$190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'F3.10'!$D$191:$D$226</c:f>
              <c:numCache>
                <c:formatCode>0.0</c:formatCode>
                <c:ptCount val="36"/>
                <c:pt idx="0">
                  <c:v>10.9201716333333</c:v>
                </c:pt>
                <c:pt idx="1">
                  <c:v>11.042552150000001</c:v>
                </c:pt>
                <c:pt idx="2">
                  <c:v>11.3783025</c:v>
                </c:pt>
                <c:pt idx="3">
                  <c:v>11.693106824999999</c:v>
                </c:pt>
                <c:pt idx="4">
                  <c:v>11.475079995</c:v>
                </c:pt>
                <c:pt idx="5">
                  <c:v>11.61888847</c:v>
                </c:pt>
                <c:pt idx="6">
                  <c:v>12.120893495000001</c:v>
                </c:pt>
                <c:pt idx="7">
                  <c:v>11.957881895</c:v>
                </c:pt>
                <c:pt idx="8">
                  <c:v>13.266170324999999</c:v>
                </c:pt>
                <c:pt idx="9">
                  <c:v>14.028474774999999</c:v>
                </c:pt>
                <c:pt idx="10">
                  <c:v>14.360779125000001</c:v>
                </c:pt>
                <c:pt idx="11">
                  <c:v>14.9774371</c:v>
                </c:pt>
                <c:pt idx="12">
                  <c:v>14.709071124999999</c:v>
                </c:pt>
                <c:pt idx="13">
                  <c:v>14.234869700000001</c:v>
                </c:pt>
                <c:pt idx="14">
                  <c:v>15.4952094</c:v>
                </c:pt>
                <c:pt idx="15">
                  <c:v>14.210879074999999</c:v>
                </c:pt>
                <c:pt idx="16">
                  <c:v>13.48933515</c:v>
                </c:pt>
                <c:pt idx="17">
                  <c:v>12.878458350000001</c:v>
                </c:pt>
                <c:pt idx="18">
                  <c:v>10.710835700000001</c:v>
                </c:pt>
                <c:pt idx="19">
                  <c:v>12.035856875</c:v>
                </c:pt>
                <c:pt idx="20">
                  <c:v>12.267981300000001</c:v>
                </c:pt>
                <c:pt idx="21">
                  <c:v>12.81297</c:v>
                </c:pt>
                <c:pt idx="22">
                  <c:v>13.203449675</c:v>
                </c:pt>
                <c:pt idx="23">
                  <c:v>12.557000575</c:v>
                </c:pt>
                <c:pt idx="24">
                  <c:v>11.9154921925</c:v>
                </c:pt>
                <c:pt idx="25">
                  <c:v>12.235211642499999</c:v>
                </c:pt>
                <c:pt idx="26">
                  <c:v>12.8061722175</c:v>
                </c:pt>
                <c:pt idx="27">
                  <c:v>12.9028241175</c:v>
                </c:pt>
                <c:pt idx="28">
                  <c:v>12.9468305325</c:v>
                </c:pt>
                <c:pt idx="29">
                  <c:v>12.050112782499999</c:v>
                </c:pt>
                <c:pt idx="30">
                  <c:v>11.887765932500001</c:v>
                </c:pt>
                <c:pt idx="31">
                  <c:v>12.1639467825</c:v>
                </c:pt>
                <c:pt idx="32">
                  <c:v>11.737571754999999</c:v>
                </c:pt>
                <c:pt idx="33">
                  <c:v>11.922798480000001</c:v>
                </c:pt>
                <c:pt idx="34">
                  <c:v>12.146900179999999</c:v>
                </c:pt>
                <c:pt idx="35">
                  <c:v>11.561642880000001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E5-49A3-BAC0-1D11557D3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208576"/>
        <c:axId val="95210112"/>
      </c:lineChart>
      <c:catAx>
        <c:axId val="9520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21011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521011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208576"/>
        <c:crosses val="autoZero"/>
        <c:crossBetween val="between"/>
        <c:majorUnit val="10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03121927236996"/>
          <c:h val="0.80740999999999996"/>
        </c:manualLayout>
      </c:layout>
      <c:lineChart>
        <c:grouping val="standard"/>
        <c:varyColors val="0"/>
        <c:ser>
          <c:idx val="0"/>
          <c:order val="0"/>
          <c:tx>
            <c:strRef>
              <c:f>'F3.10'!$H$54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'F3.10'!$H$55:$H$97</c:f>
              <c:numCache>
                <c:formatCode>0.0</c:formatCode>
                <c:ptCount val="43"/>
                <c:pt idx="0">
                  <c:v>8.7085699450000007</c:v>
                </c:pt>
                <c:pt idx="1">
                  <c:v>9.0207770000000007</c:v>
                </c:pt>
                <c:pt idx="2">
                  <c:v>9.1178107599999993</c:v>
                </c:pt>
                <c:pt idx="3">
                  <c:v>9.4002815599999998</c:v>
                </c:pt>
                <c:pt idx="4">
                  <c:v>10.380430027499999</c:v>
                </c:pt>
                <c:pt idx="5">
                  <c:v>10.637973154999999</c:v>
                </c:pt>
                <c:pt idx="6">
                  <c:v>11.72085356</c:v>
                </c:pt>
                <c:pt idx="7">
                  <c:v>11.913845634999999</c:v>
                </c:pt>
                <c:pt idx="8">
                  <c:v>11.792026760000001</c:v>
                </c:pt>
                <c:pt idx="9">
                  <c:v>12.148853689999999</c:v>
                </c:pt>
                <c:pt idx="10">
                  <c:v>12.27669064</c:v>
                </c:pt>
                <c:pt idx="11">
                  <c:v>11.653251915</c:v>
                </c:pt>
                <c:pt idx="12">
                  <c:v>11.62563669</c:v>
                </c:pt>
                <c:pt idx="13">
                  <c:v>12.056924125</c:v>
                </c:pt>
                <c:pt idx="14">
                  <c:v>10.5629705</c:v>
                </c:pt>
                <c:pt idx="15">
                  <c:v>10.1612220375</c:v>
                </c:pt>
                <c:pt idx="16">
                  <c:v>9.8952629375000001</c:v>
                </c:pt>
                <c:pt idx="17">
                  <c:v>8.9304866624999999</c:v>
                </c:pt>
                <c:pt idx="18">
                  <c:v>9.1884766224999996</c:v>
                </c:pt>
                <c:pt idx="19">
                  <c:v>9.7259198599999994</c:v>
                </c:pt>
                <c:pt idx="20">
                  <c:v>9.7652087349999999</c:v>
                </c:pt>
                <c:pt idx="21">
                  <c:v>10.565066385</c:v>
                </c:pt>
                <c:pt idx="22">
                  <c:v>10.847889477500001</c:v>
                </c:pt>
                <c:pt idx="23">
                  <c:v>10.9974388525</c:v>
                </c:pt>
                <c:pt idx="24">
                  <c:v>10.783883427499999</c:v>
                </c:pt>
                <c:pt idx="25">
                  <c:v>10.884831677499999</c:v>
                </c:pt>
                <c:pt idx="26">
                  <c:v>10.527199377500001</c:v>
                </c:pt>
                <c:pt idx="27">
                  <c:v>10.400561677500001</c:v>
                </c:pt>
                <c:pt idx="28">
                  <c:v>10.1119677325</c:v>
                </c:pt>
                <c:pt idx="29">
                  <c:v>9.3209392925000003</c:v>
                </c:pt>
                <c:pt idx="30">
                  <c:v>9.3584623024999996</c:v>
                </c:pt>
                <c:pt idx="31">
                  <c:v>9.1313713275000001</c:v>
                </c:pt>
                <c:pt idx="32">
                  <c:v>9.2131561800000004</c:v>
                </c:pt>
                <c:pt idx="33">
                  <c:v>9.0737028624999994</c:v>
                </c:pt>
                <c:pt idx="34">
                  <c:v>9.1150148375000004</c:v>
                </c:pt>
                <c:pt idx="35">
                  <c:v>9.0315488125000005</c:v>
                </c:pt>
                <c:pt idx="36">
                  <c:v>9.4935647549999995</c:v>
                </c:pt>
                <c:pt idx="37">
                  <c:v>10.169666037500001</c:v>
                </c:pt>
                <c:pt idx="38">
                  <c:v>10.654788375000001</c:v>
                </c:pt>
                <c:pt idx="39">
                  <c:v>10.716478650000001</c:v>
                </c:pt>
                <c:pt idx="40">
                  <c:v>11.0893756</c:v>
                </c:pt>
                <c:pt idx="41">
                  <c:v>10.904649064999999</c:v>
                </c:pt>
                <c:pt idx="42">
                  <c:v>11.0058432866667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E6-4E70-946B-61D50AB93F20}"/>
            </c:ext>
          </c:extLst>
        </c:ser>
        <c:ser>
          <c:idx val="1"/>
          <c:order val="1"/>
          <c:tx>
            <c:strRef>
              <c:f>'F3.10'!$I$54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'F3.10'!$I$55:$I$97</c:f>
              <c:numCache>
                <c:formatCode>0.0</c:formatCode>
                <c:ptCount val="43"/>
                <c:pt idx="0">
                  <c:v>8.9531213049999998</c:v>
                </c:pt>
                <c:pt idx="1">
                  <c:v>8.9848942175000008</c:v>
                </c:pt>
                <c:pt idx="2">
                  <c:v>8.4366900749999996</c:v>
                </c:pt>
                <c:pt idx="3">
                  <c:v>6.9014077624999999</c:v>
                </c:pt>
                <c:pt idx="4">
                  <c:v>6.2128437549999997</c:v>
                </c:pt>
                <c:pt idx="5">
                  <c:v>7.5395149799999999</c:v>
                </c:pt>
                <c:pt idx="6">
                  <c:v>7.4485865699999998</c:v>
                </c:pt>
                <c:pt idx="7">
                  <c:v>7.8976110200000003</c:v>
                </c:pt>
                <c:pt idx="8">
                  <c:v>8.0786794900000007</c:v>
                </c:pt>
                <c:pt idx="9">
                  <c:v>7.7207134875000003</c:v>
                </c:pt>
                <c:pt idx="10">
                  <c:v>8.5044010399999994</c:v>
                </c:pt>
                <c:pt idx="11">
                  <c:v>8.6119856099999996</c:v>
                </c:pt>
                <c:pt idx="12">
                  <c:v>8.9560812475000002</c:v>
                </c:pt>
                <c:pt idx="13">
                  <c:v>8.3358272074999995</c:v>
                </c:pt>
                <c:pt idx="14">
                  <c:v>7.3254716249999996</c:v>
                </c:pt>
                <c:pt idx="15">
                  <c:v>7.2294058225000004</c:v>
                </c:pt>
                <c:pt idx="16">
                  <c:v>7.6330152675000003</c:v>
                </c:pt>
                <c:pt idx="17">
                  <c:v>7.3523303875000003</c:v>
                </c:pt>
                <c:pt idx="18">
                  <c:v>7.7766567200000001</c:v>
                </c:pt>
                <c:pt idx="19">
                  <c:v>8.4656012900000004</c:v>
                </c:pt>
                <c:pt idx="20">
                  <c:v>8.1985139925000006</c:v>
                </c:pt>
                <c:pt idx="21">
                  <c:v>8.7512601350000008</c:v>
                </c:pt>
                <c:pt idx="22">
                  <c:v>8.4569137125000005</c:v>
                </c:pt>
                <c:pt idx="23">
                  <c:v>8.3786451525000007</c:v>
                </c:pt>
                <c:pt idx="24">
                  <c:v>8.2174480499999998</c:v>
                </c:pt>
                <c:pt idx="25">
                  <c:v>8.0456956675000004</c:v>
                </c:pt>
                <c:pt idx="26">
                  <c:v>8.5604061525000006</c:v>
                </c:pt>
                <c:pt idx="27">
                  <c:v>8.0232326450000002</c:v>
                </c:pt>
                <c:pt idx="28">
                  <c:v>7.9557060374999997</c:v>
                </c:pt>
                <c:pt idx="29">
                  <c:v>8.9249015000000007</c:v>
                </c:pt>
                <c:pt idx="30">
                  <c:v>8.7295802724999998</c:v>
                </c:pt>
                <c:pt idx="31">
                  <c:v>9.3210890400000004</c:v>
                </c:pt>
                <c:pt idx="32">
                  <c:v>9.2437336650000006</c:v>
                </c:pt>
                <c:pt idx="33">
                  <c:v>8.5887119975000008</c:v>
                </c:pt>
                <c:pt idx="34">
                  <c:v>8.2526648374999994</c:v>
                </c:pt>
                <c:pt idx="35">
                  <c:v>7.7613265875000002</c:v>
                </c:pt>
                <c:pt idx="36">
                  <c:v>7.6656198849999999</c:v>
                </c:pt>
                <c:pt idx="37">
                  <c:v>7.5319939075000004</c:v>
                </c:pt>
                <c:pt idx="38">
                  <c:v>8.1813772549999992</c:v>
                </c:pt>
                <c:pt idx="39">
                  <c:v>7.8062936675000003</c:v>
                </c:pt>
                <c:pt idx="40">
                  <c:v>7.9791687424999997</c:v>
                </c:pt>
                <c:pt idx="41">
                  <c:v>8.009950345</c:v>
                </c:pt>
                <c:pt idx="42">
                  <c:v>7.3482159633333302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E6-4E70-946B-61D50AB93F20}"/>
            </c:ext>
          </c:extLst>
        </c:ser>
        <c:ser>
          <c:idx val="2"/>
          <c:order val="2"/>
          <c:tx>
            <c:strRef>
              <c:f>'F3.10'!$J$54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'F3.10'!$J$55:$J$97</c:f>
              <c:numCache>
                <c:formatCode>0.0</c:formatCode>
                <c:ptCount val="43"/>
                <c:pt idx="0">
                  <c:v>8.7286071925000002</c:v>
                </c:pt>
                <c:pt idx="1">
                  <c:v>8.4537825674999993</c:v>
                </c:pt>
                <c:pt idx="2">
                  <c:v>8.5477987199999994</c:v>
                </c:pt>
                <c:pt idx="3">
                  <c:v>8.0094184275</c:v>
                </c:pt>
                <c:pt idx="4">
                  <c:v>7.1845708850000003</c:v>
                </c:pt>
                <c:pt idx="5">
                  <c:v>6.5158186474999997</c:v>
                </c:pt>
                <c:pt idx="6">
                  <c:v>6.4681892249999997</c:v>
                </c:pt>
                <c:pt idx="7">
                  <c:v>6.1868121499999997</c:v>
                </c:pt>
                <c:pt idx="8">
                  <c:v>6.4944844650000002</c:v>
                </c:pt>
                <c:pt idx="9">
                  <c:v>6.7452662674999999</c:v>
                </c:pt>
                <c:pt idx="10">
                  <c:v>6.9966430075000003</c:v>
                </c:pt>
                <c:pt idx="11">
                  <c:v>8.0329528124999996</c:v>
                </c:pt>
                <c:pt idx="12">
                  <c:v>8.3076886675000008</c:v>
                </c:pt>
                <c:pt idx="13">
                  <c:v>8.2065119150000001</c:v>
                </c:pt>
                <c:pt idx="14">
                  <c:v>7.3702749699999996</c:v>
                </c:pt>
                <c:pt idx="15">
                  <c:v>7.1971478900000001</c:v>
                </c:pt>
                <c:pt idx="16">
                  <c:v>7.5419971500000003</c:v>
                </c:pt>
                <c:pt idx="17">
                  <c:v>7.0782692899999997</c:v>
                </c:pt>
                <c:pt idx="18">
                  <c:v>8.2070655349999999</c:v>
                </c:pt>
                <c:pt idx="19">
                  <c:v>7.9110264250000002</c:v>
                </c:pt>
                <c:pt idx="20">
                  <c:v>7.3037259025000001</c:v>
                </c:pt>
                <c:pt idx="21">
                  <c:v>7.2317865599999998</c:v>
                </c:pt>
                <c:pt idx="22">
                  <c:v>6.5472779250000004</c:v>
                </c:pt>
                <c:pt idx="23">
                  <c:v>6.6298335174999998</c:v>
                </c:pt>
                <c:pt idx="24">
                  <c:v>6.2363067924999998</c:v>
                </c:pt>
                <c:pt idx="25">
                  <c:v>6.8336110874999996</c:v>
                </c:pt>
                <c:pt idx="26">
                  <c:v>6.9958936100000004</c:v>
                </c:pt>
                <c:pt idx="27">
                  <c:v>6.5606231749999999</c:v>
                </c:pt>
                <c:pt idx="28">
                  <c:v>6.7192402575000001</c:v>
                </c:pt>
                <c:pt idx="29">
                  <c:v>6.5242750325000003</c:v>
                </c:pt>
                <c:pt idx="30">
                  <c:v>6.4604568149999997</c:v>
                </c:pt>
                <c:pt idx="31">
                  <c:v>6.4491505824999997</c:v>
                </c:pt>
                <c:pt idx="32">
                  <c:v>6.7322540125000003</c:v>
                </c:pt>
                <c:pt idx="33">
                  <c:v>6.3934348175000002</c:v>
                </c:pt>
                <c:pt idx="34">
                  <c:v>5.7697262575000003</c:v>
                </c:pt>
                <c:pt idx="35">
                  <c:v>5.9773893525000004</c:v>
                </c:pt>
                <c:pt idx="36">
                  <c:v>5.9466423150000001</c:v>
                </c:pt>
                <c:pt idx="37">
                  <c:v>5.7434979300000002</c:v>
                </c:pt>
                <c:pt idx="38">
                  <c:v>5.9351086899999999</c:v>
                </c:pt>
                <c:pt idx="39">
                  <c:v>5.9034117124999996</c:v>
                </c:pt>
                <c:pt idx="40">
                  <c:v>5.3581327525000004</c:v>
                </c:pt>
                <c:pt idx="41">
                  <c:v>5.4507996974999999</c:v>
                </c:pt>
                <c:pt idx="42">
                  <c:v>4.7815147033333298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E6-4E70-946B-61D50AB93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251072"/>
        <c:axId val="95256960"/>
      </c:lineChart>
      <c:catAx>
        <c:axId val="9525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25696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525696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25107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812561455260599"/>
          <c:h val="0.80153055555555597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'F3.10'!$B$144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'F3.10'!$B$145:$B$183</c:f>
              <c:numCache>
                <c:formatCode>0.0</c:formatCode>
                <c:ptCount val="39"/>
                <c:pt idx="0">
                  <c:v>23.530217650000001</c:v>
                </c:pt>
                <c:pt idx="1">
                  <c:v>24.774171424999999</c:v>
                </c:pt>
                <c:pt idx="2">
                  <c:v>27.670581800000001</c:v>
                </c:pt>
                <c:pt idx="3">
                  <c:v>30.666604700000001</c:v>
                </c:pt>
                <c:pt idx="4">
                  <c:v>33.663839549999999</c:v>
                </c:pt>
                <c:pt idx="5">
                  <c:v>34.920342974999997</c:v>
                </c:pt>
                <c:pt idx="6">
                  <c:v>34.523679999999999</c:v>
                </c:pt>
                <c:pt idx="7">
                  <c:v>35.75828705</c:v>
                </c:pt>
                <c:pt idx="8">
                  <c:v>36.161449400000002</c:v>
                </c:pt>
                <c:pt idx="9">
                  <c:v>35.074505625</c:v>
                </c:pt>
                <c:pt idx="10">
                  <c:v>35.090196525000003</c:v>
                </c:pt>
                <c:pt idx="11">
                  <c:v>31.627969849999999</c:v>
                </c:pt>
                <c:pt idx="12">
                  <c:v>29.064330049999999</c:v>
                </c:pt>
                <c:pt idx="13">
                  <c:v>27.435344749999999</c:v>
                </c:pt>
                <c:pt idx="14">
                  <c:v>25.571508649999998</c:v>
                </c:pt>
                <c:pt idx="15">
                  <c:v>25.65645795</c:v>
                </c:pt>
                <c:pt idx="16">
                  <c:v>25.646853350000001</c:v>
                </c:pt>
                <c:pt idx="17">
                  <c:v>25.71714515</c:v>
                </c:pt>
                <c:pt idx="18">
                  <c:v>26.0936144</c:v>
                </c:pt>
                <c:pt idx="19">
                  <c:v>26.097834850000002</c:v>
                </c:pt>
                <c:pt idx="20">
                  <c:v>26.868589199999999</c:v>
                </c:pt>
                <c:pt idx="21">
                  <c:v>29.537493099999999</c:v>
                </c:pt>
                <c:pt idx="22">
                  <c:v>29.143066324999999</c:v>
                </c:pt>
                <c:pt idx="23">
                  <c:v>28.60277155</c:v>
                </c:pt>
                <c:pt idx="24">
                  <c:v>28.456253674999999</c:v>
                </c:pt>
                <c:pt idx="25">
                  <c:v>27.970676175000001</c:v>
                </c:pt>
                <c:pt idx="26">
                  <c:v>28.355980550000002</c:v>
                </c:pt>
                <c:pt idx="27">
                  <c:v>29.111959424999998</c:v>
                </c:pt>
                <c:pt idx="28">
                  <c:v>28.870426575</c:v>
                </c:pt>
                <c:pt idx="29">
                  <c:v>28.625201449999999</c:v>
                </c:pt>
                <c:pt idx="30">
                  <c:v>28.445912775</c:v>
                </c:pt>
                <c:pt idx="31">
                  <c:v>27.813046825000001</c:v>
                </c:pt>
                <c:pt idx="32">
                  <c:v>27.147584800000001</c:v>
                </c:pt>
                <c:pt idx="33">
                  <c:v>25.141191800000001</c:v>
                </c:pt>
                <c:pt idx="34">
                  <c:v>26.239691075</c:v>
                </c:pt>
                <c:pt idx="35">
                  <c:v>27.23825545</c:v>
                </c:pt>
                <c:pt idx="36">
                  <c:v>28.756450099999999</c:v>
                </c:pt>
                <c:pt idx="37">
                  <c:v>31.636804025</c:v>
                </c:pt>
                <c:pt idx="38">
                  <c:v>32.763801450000003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23-4A66-A823-8A05EED38D61}"/>
            </c:ext>
          </c:extLst>
        </c:ser>
        <c:ser>
          <c:idx val="1"/>
          <c:order val="1"/>
          <c:tx>
            <c:strRef>
              <c:f>'F3.10'!$C$144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'F3.10'!$C$145:$C$183</c:f>
              <c:numCache>
                <c:formatCode>0.0</c:formatCode>
                <c:ptCount val="39"/>
                <c:pt idx="0">
                  <c:v>9.7430563249999995</c:v>
                </c:pt>
                <c:pt idx="1">
                  <c:v>9.17740884</c:v>
                </c:pt>
                <c:pt idx="2">
                  <c:v>9.6472162400000006</c:v>
                </c:pt>
                <c:pt idx="3">
                  <c:v>9.1196792700000007</c:v>
                </c:pt>
                <c:pt idx="4">
                  <c:v>9.3295111525000003</c:v>
                </c:pt>
                <c:pt idx="5">
                  <c:v>10.508403765000001</c:v>
                </c:pt>
                <c:pt idx="6">
                  <c:v>12.045931789999999</c:v>
                </c:pt>
                <c:pt idx="7">
                  <c:v>12.762247785</c:v>
                </c:pt>
                <c:pt idx="8">
                  <c:v>14.3151508</c:v>
                </c:pt>
                <c:pt idx="9">
                  <c:v>17.147995399999999</c:v>
                </c:pt>
                <c:pt idx="10">
                  <c:v>16.323226675000001</c:v>
                </c:pt>
                <c:pt idx="11">
                  <c:v>17.002974075000001</c:v>
                </c:pt>
                <c:pt idx="12">
                  <c:v>17.6884339</c:v>
                </c:pt>
                <c:pt idx="13">
                  <c:v>15.983044100000001</c:v>
                </c:pt>
                <c:pt idx="14">
                  <c:v>14.409023489999999</c:v>
                </c:pt>
                <c:pt idx="15">
                  <c:v>13.586996165</c:v>
                </c:pt>
                <c:pt idx="16">
                  <c:v>11.852581665000001</c:v>
                </c:pt>
                <c:pt idx="17">
                  <c:v>10.66800044</c:v>
                </c:pt>
                <c:pt idx="18">
                  <c:v>10.435490345</c:v>
                </c:pt>
                <c:pt idx="19">
                  <c:v>10.273982295</c:v>
                </c:pt>
                <c:pt idx="20">
                  <c:v>10.860672095</c:v>
                </c:pt>
                <c:pt idx="21">
                  <c:v>11.29306942</c:v>
                </c:pt>
                <c:pt idx="22">
                  <c:v>13.096295925</c:v>
                </c:pt>
                <c:pt idx="23">
                  <c:v>13.008982675</c:v>
                </c:pt>
                <c:pt idx="24">
                  <c:v>12.778969475</c:v>
                </c:pt>
                <c:pt idx="25">
                  <c:v>11.38350284</c:v>
                </c:pt>
                <c:pt idx="26">
                  <c:v>10.697456989999999</c:v>
                </c:pt>
                <c:pt idx="27">
                  <c:v>10.753284989999999</c:v>
                </c:pt>
                <c:pt idx="28">
                  <c:v>10.80763584</c:v>
                </c:pt>
                <c:pt idx="29">
                  <c:v>12.93488975</c:v>
                </c:pt>
                <c:pt idx="30">
                  <c:v>12.972473600000001</c:v>
                </c:pt>
                <c:pt idx="31">
                  <c:v>13.515494475000001</c:v>
                </c:pt>
                <c:pt idx="32">
                  <c:v>14.0153009</c:v>
                </c:pt>
                <c:pt idx="33">
                  <c:v>14.9031366</c:v>
                </c:pt>
                <c:pt idx="34">
                  <c:v>15.6209294</c:v>
                </c:pt>
                <c:pt idx="35">
                  <c:v>14.739008825000001</c:v>
                </c:pt>
                <c:pt idx="36">
                  <c:v>14.535217725000001</c:v>
                </c:pt>
                <c:pt idx="37">
                  <c:v>13.890753575</c:v>
                </c:pt>
                <c:pt idx="38">
                  <c:v>12.303411255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23-4A66-A823-8A05EED38D61}"/>
            </c:ext>
          </c:extLst>
        </c:ser>
        <c:ser>
          <c:idx val="2"/>
          <c:order val="2"/>
          <c:tx>
            <c:strRef>
              <c:f>'F3.10'!$D$144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'F3.10'!$D$145:$D$183</c:f>
              <c:numCache>
                <c:formatCode>0.0</c:formatCode>
                <c:ptCount val="39"/>
                <c:pt idx="0">
                  <c:v>10.299903302500001</c:v>
                </c:pt>
                <c:pt idx="1">
                  <c:v>10.8064904525</c:v>
                </c:pt>
                <c:pt idx="2">
                  <c:v>10.480871605000001</c:v>
                </c:pt>
                <c:pt idx="3">
                  <c:v>10.1108573575</c:v>
                </c:pt>
                <c:pt idx="4">
                  <c:v>9.8673536624999993</c:v>
                </c:pt>
                <c:pt idx="5">
                  <c:v>9.6283377375000008</c:v>
                </c:pt>
                <c:pt idx="6">
                  <c:v>9.6456754075000006</c:v>
                </c:pt>
                <c:pt idx="7">
                  <c:v>9.4828059625000005</c:v>
                </c:pt>
                <c:pt idx="8">
                  <c:v>10.0355396825</c:v>
                </c:pt>
                <c:pt idx="9">
                  <c:v>10.353768907499999</c:v>
                </c:pt>
                <c:pt idx="10">
                  <c:v>12.258019732499999</c:v>
                </c:pt>
                <c:pt idx="11">
                  <c:v>12.921713674999999</c:v>
                </c:pt>
                <c:pt idx="12">
                  <c:v>13.293263475</c:v>
                </c:pt>
                <c:pt idx="13">
                  <c:v>12.614296475</c:v>
                </c:pt>
                <c:pt idx="14">
                  <c:v>10.7685170475</c:v>
                </c:pt>
                <c:pt idx="15">
                  <c:v>11.2103401475</c:v>
                </c:pt>
                <c:pt idx="16">
                  <c:v>11.2650455475</c:v>
                </c:pt>
                <c:pt idx="17">
                  <c:v>10.129542972499999</c:v>
                </c:pt>
                <c:pt idx="18">
                  <c:v>11.097661075</c:v>
                </c:pt>
                <c:pt idx="19">
                  <c:v>9.4542928775000004</c:v>
                </c:pt>
                <c:pt idx="20">
                  <c:v>8.2839668149999994</c:v>
                </c:pt>
                <c:pt idx="21">
                  <c:v>9.1250716974999992</c:v>
                </c:pt>
                <c:pt idx="22">
                  <c:v>8.8418341475000002</c:v>
                </c:pt>
                <c:pt idx="23">
                  <c:v>10.393812645000001</c:v>
                </c:pt>
                <c:pt idx="24">
                  <c:v>9.9147241524999998</c:v>
                </c:pt>
                <c:pt idx="25">
                  <c:v>10.022105099999999</c:v>
                </c:pt>
                <c:pt idx="26">
                  <c:v>10.150977474999999</c:v>
                </c:pt>
                <c:pt idx="27">
                  <c:v>8.586365035</c:v>
                </c:pt>
                <c:pt idx="28">
                  <c:v>9.3230654975</c:v>
                </c:pt>
                <c:pt idx="29">
                  <c:v>8.9422982775000008</c:v>
                </c:pt>
                <c:pt idx="30">
                  <c:v>9.3144074025000005</c:v>
                </c:pt>
                <c:pt idx="31">
                  <c:v>9.4335067650000006</c:v>
                </c:pt>
                <c:pt idx="32">
                  <c:v>9.0978949100000008</c:v>
                </c:pt>
                <c:pt idx="33">
                  <c:v>9.4608273050000005</c:v>
                </c:pt>
                <c:pt idx="34">
                  <c:v>9.097931805</c:v>
                </c:pt>
                <c:pt idx="35">
                  <c:v>9.1488646550000006</c:v>
                </c:pt>
                <c:pt idx="36">
                  <c:v>8.4214648499999996</c:v>
                </c:pt>
                <c:pt idx="37">
                  <c:v>7.4029010050000004</c:v>
                </c:pt>
                <c:pt idx="38">
                  <c:v>5.8476600625000001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23-4A66-A823-8A05EED38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299072"/>
        <c:axId val="95300608"/>
      </c:lineChart>
      <c:catAx>
        <c:axId val="9529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30060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530060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29907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5.29166666666667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0157685185185203"/>
        </c:manualLayout>
      </c:layout>
      <c:lineChart>
        <c:grouping val="standard"/>
        <c:varyColors val="0"/>
        <c:ser>
          <c:idx val="0"/>
          <c:order val="0"/>
          <c:tx>
            <c:strRef>
              <c:f>'F3.10'!$B$230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'F3.10'!$B$231:$B$266</c:f>
              <c:numCache>
                <c:formatCode>0.0</c:formatCode>
                <c:ptCount val="36"/>
                <c:pt idx="0">
                  <c:v>37.579796233333298</c:v>
                </c:pt>
                <c:pt idx="1">
                  <c:v>39.817869999999999</c:v>
                </c:pt>
                <c:pt idx="2">
                  <c:v>40.385303800000003</c:v>
                </c:pt>
                <c:pt idx="3">
                  <c:v>42.265685875000003</c:v>
                </c:pt>
                <c:pt idx="4">
                  <c:v>44.350208125000002</c:v>
                </c:pt>
                <c:pt idx="5">
                  <c:v>43.660702475000001</c:v>
                </c:pt>
                <c:pt idx="6">
                  <c:v>44.286491325</c:v>
                </c:pt>
                <c:pt idx="7">
                  <c:v>44.396340575000004</c:v>
                </c:pt>
                <c:pt idx="8">
                  <c:v>44.200788074999998</c:v>
                </c:pt>
                <c:pt idx="9">
                  <c:v>38.181769424999999</c:v>
                </c:pt>
                <c:pt idx="10">
                  <c:v>34.999543275000001</c:v>
                </c:pt>
                <c:pt idx="11">
                  <c:v>35.564794274999997</c:v>
                </c:pt>
                <c:pt idx="12">
                  <c:v>28.99363005</c:v>
                </c:pt>
                <c:pt idx="13">
                  <c:v>31.133505150000001</c:v>
                </c:pt>
                <c:pt idx="14">
                  <c:v>31.044462875000001</c:v>
                </c:pt>
                <c:pt idx="15">
                  <c:v>31.466447349999999</c:v>
                </c:pt>
                <c:pt idx="16">
                  <c:v>38.671059374999999</c:v>
                </c:pt>
                <c:pt idx="17">
                  <c:v>40.031334475000001</c:v>
                </c:pt>
                <c:pt idx="18">
                  <c:v>40.764727700000002</c:v>
                </c:pt>
                <c:pt idx="19">
                  <c:v>44.461053524999997</c:v>
                </c:pt>
                <c:pt idx="20">
                  <c:v>43.533932649999997</c:v>
                </c:pt>
                <c:pt idx="21">
                  <c:v>42.704918675000002</c:v>
                </c:pt>
                <c:pt idx="22">
                  <c:v>41.97222</c:v>
                </c:pt>
                <c:pt idx="23">
                  <c:v>37.094802049999998</c:v>
                </c:pt>
                <c:pt idx="24">
                  <c:v>32.9992302</c:v>
                </c:pt>
                <c:pt idx="25">
                  <c:v>38.760243074999998</c:v>
                </c:pt>
                <c:pt idx="26">
                  <c:v>39.779529125000003</c:v>
                </c:pt>
                <c:pt idx="27">
                  <c:v>39.632166400000003</c:v>
                </c:pt>
                <c:pt idx="28">
                  <c:v>39.303195025000001</c:v>
                </c:pt>
                <c:pt idx="29">
                  <c:v>35.369145574999997</c:v>
                </c:pt>
                <c:pt idx="30">
                  <c:v>33.270008175000001</c:v>
                </c:pt>
                <c:pt idx="31">
                  <c:v>31.8670252</c:v>
                </c:pt>
                <c:pt idx="32">
                  <c:v>34.946277225000003</c:v>
                </c:pt>
                <c:pt idx="33">
                  <c:v>35.474314175000004</c:v>
                </c:pt>
                <c:pt idx="34">
                  <c:v>36.6607354</c:v>
                </c:pt>
                <c:pt idx="35">
                  <c:v>37.645879575000002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18-4B18-82CE-389B338661B1}"/>
            </c:ext>
          </c:extLst>
        </c:ser>
        <c:ser>
          <c:idx val="1"/>
          <c:order val="1"/>
          <c:tx>
            <c:strRef>
              <c:f>'F3.10'!$C$230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'F3.10'!$C$231:$C$266</c:f>
              <c:numCache>
                <c:formatCode>0.0</c:formatCode>
                <c:ptCount val="36"/>
                <c:pt idx="0">
                  <c:v>13.3540046333333</c:v>
                </c:pt>
                <c:pt idx="1">
                  <c:v>10.3192302625</c:v>
                </c:pt>
                <c:pt idx="2">
                  <c:v>13.4133280875</c:v>
                </c:pt>
                <c:pt idx="3">
                  <c:v>8.4714340574999998</c:v>
                </c:pt>
                <c:pt idx="4">
                  <c:v>8.3871800575000002</c:v>
                </c:pt>
                <c:pt idx="5">
                  <c:v>12.218779545</c:v>
                </c:pt>
                <c:pt idx="6">
                  <c:v>12.513344145</c:v>
                </c:pt>
                <c:pt idx="7">
                  <c:v>15.585320449999999</c:v>
                </c:pt>
                <c:pt idx="8">
                  <c:v>13.783967505</c:v>
                </c:pt>
                <c:pt idx="9">
                  <c:v>18.244901980000002</c:v>
                </c:pt>
                <c:pt idx="10">
                  <c:v>17.193491595000001</c:v>
                </c:pt>
                <c:pt idx="11">
                  <c:v>18.75957172</c:v>
                </c:pt>
                <c:pt idx="12">
                  <c:v>22.469028564999999</c:v>
                </c:pt>
                <c:pt idx="13">
                  <c:v>14.603053597500001</c:v>
                </c:pt>
                <c:pt idx="14">
                  <c:v>14.458013702500001</c:v>
                </c:pt>
                <c:pt idx="15">
                  <c:v>10.216410339999999</c:v>
                </c:pt>
                <c:pt idx="16">
                  <c:v>6.4880888900000002</c:v>
                </c:pt>
                <c:pt idx="17">
                  <c:v>8.9155771075000008</c:v>
                </c:pt>
                <c:pt idx="18">
                  <c:v>9.6119922125000006</c:v>
                </c:pt>
                <c:pt idx="19">
                  <c:v>9.0880489675000007</c:v>
                </c:pt>
                <c:pt idx="20">
                  <c:v>11.5116669675</c:v>
                </c:pt>
                <c:pt idx="21">
                  <c:v>9.3794344150000004</c:v>
                </c:pt>
                <c:pt idx="22">
                  <c:v>10.042496515</c:v>
                </c:pt>
                <c:pt idx="23">
                  <c:v>10.5114900375</c:v>
                </c:pt>
                <c:pt idx="24">
                  <c:v>9.0760437150000008</c:v>
                </c:pt>
                <c:pt idx="25">
                  <c:v>10.031308407499999</c:v>
                </c:pt>
                <c:pt idx="26">
                  <c:v>9.4674465575000006</c:v>
                </c:pt>
                <c:pt idx="27">
                  <c:v>14.180090717500001</c:v>
                </c:pt>
                <c:pt idx="28">
                  <c:v>15.362772215</c:v>
                </c:pt>
                <c:pt idx="29">
                  <c:v>16.780930900000001</c:v>
                </c:pt>
                <c:pt idx="30">
                  <c:v>17.882610799999998</c:v>
                </c:pt>
                <c:pt idx="31">
                  <c:v>16.253916924999999</c:v>
                </c:pt>
                <c:pt idx="32">
                  <c:v>16.36737905</c:v>
                </c:pt>
                <c:pt idx="33">
                  <c:v>16.800133625000001</c:v>
                </c:pt>
                <c:pt idx="34">
                  <c:v>16.519568625000002</c:v>
                </c:pt>
                <c:pt idx="35">
                  <c:v>16.789585049999999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18-4B18-82CE-389B338661B1}"/>
            </c:ext>
          </c:extLst>
        </c:ser>
        <c:ser>
          <c:idx val="2"/>
          <c:order val="2"/>
          <c:tx>
            <c:strRef>
              <c:f>'F3.10'!$D$230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'F3.10'!$D$231:$D$266</c:f>
              <c:numCache>
                <c:formatCode>0.0</c:formatCode>
                <c:ptCount val="36"/>
                <c:pt idx="0">
                  <c:v>17.578079466666701</c:v>
                </c:pt>
                <c:pt idx="1">
                  <c:v>15.75073375</c:v>
                </c:pt>
                <c:pt idx="2">
                  <c:v>10.154014504999999</c:v>
                </c:pt>
                <c:pt idx="3">
                  <c:v>10.50689938</c:v>
                </c:pt>
                <c:pt idx="4">
                  <c:v>9.9249976049999997</c:v>
                </c:pt>
                <c:pt idx="5">
                  <c:v>12.013557029999999</c:v>
                </c:pt>
                <c:pt idx="6">
                  <c:v>13.6422405</c:v>
                </c:pt>
                <c:pt idx="7">
                  <c:v>12.2287288125</c:v>
                </c:pt>
                <c:pt idx="8">
                  <c:v>12.9454393375</c:v>
                </c:pt>
                <c:pt idx="9">
                  <c:v>12.4013835625</c:v>
                </c:pt>
                <c:pt idx="10">
                  <c:v>14.6189409875</c:v>
                </c:pt>
                <c:pt idx="11">
                  <c:v>14.815488392500001</c:v>
                </c:pt>
                <c:pt idx="12">
                  <c:v>12.772450635</c:v>
                </c:pt>
                <c:pt idx="13">
                  <c:v>9.9789992400000003</c:v>
                </c:pt>
                <c:pt idx="14">
                  <c:v>8.0942221399999994</c:v>
                </c:pt>
                <c:pt idx="15">
                  <c:v>7.1735787775000004</c:v>
                </c:pt>
                <c:pt idx="16">
                  <c:v>9.5961477100000003</c:v>
                </c:pt>
                <c:pt idx="17">
                  <c:v>11.597455780000001</c:v>
                </c:pt>
                <c:pt idx="18">
                  <c:v>9.6065025874999996</c:v>
                </c:pt>
                <c:pt idx="19">
                  <c:v>10.0648290425</c:v>
                </c:pt>
                <c:pt idx="20">
                  <c:v>8.3284328900000002</c:v>
                </c:pt>
                <c:pt idx="21">
                  <c:v>8.4548562900000004</c:v>
                </c:pt>
                <c:pt idx="22">
                  <c:v>10.1522134075</c:v>
                </c:pt>
                <c:pt idx="23">
                  <c:v>10.8693289325</c:v>
                </c:pt>
                <c:pt idx="24">
                  <c:v>12.281716735</c:v>
                </c:pt>
                <c:pt idx="25">
                  <c:v>10.4637260675</c:v>
                </c:pt>
                <c:pt idx="26">
                  <c:v>11.019046042499999</c:v>
                </c:pt>
                <c:pt idx="27">
                  <c:v>9.5416819475000008</c:v>
                </c:pt>
                <c:pt idx="28">
                  <c:v>10.8279658975</c:v>
                </c:pt>
                <c:pt idx="29">
                  <c:v>11.551585879999999</c:v>
                </c:pt>
                <c:pt idx="30">
                  <c:v>10.802479679999999</c:v>
                </c:pt>
                <c:pt idx="31">
                  <c:v>12.190472735</c:v>
                </c:pt>
                <c:pt idx="32">
                  <c:v>10.730947260000001</c:v>
                </c:pt>
                <c:pt idx="33">
                  <c:v>10.67897758</c:v>
                </c:pt>
                <c:pt idx="34">
                  <c:v>10.0482336</c:v>
                </c:pt>
                <c:pt idx="35">
                  <c:v>9.3236138124999997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C18-4B18-82CE-389B33866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326592"/>
        <c:axId val="95328128"/>
      </c:lineChart>
      <c:catAx>
        <c:axId val="9532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32812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532812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326592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D7-44E1-8130-48D314C8C259}"/>
            </c:ext>
          </c:extLst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D7-44E1-8130-48D314C8C259}"/>
            </c:ext>
          </c:extLst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D7-44E1-8130-48D314C8C2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364224"/>
        <c:axId val="95365760"/>
      </c:lineChart>
      <c:catAx>
        <c:axId val="9536422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365760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9536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364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  <c:extLst>
              <c:ext xmlns:c16="http://schemas.microsoft.com/office/drawing/2014/chart" uri="{C3380CC4-5D6E-409C-BE32-E72D297353CC}">
                <c16:uniqueId val="{00000001-C9B5-46FB-901B-90FCC07A443E}"/>
              </c:ext>
            </c:extLst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B5-46FB-901B-90FCC07A44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95407488"/>
        <c:axId val="95413376"/>
      </c:barChart>
      <c:catAx>
        <c:axId val="954074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413376"/>
        <c:crosses val="autoZero"/>
        <c:auto val="1"/>
        <c:lblAlgn val="ctr"/>
        <c:lblOffset val="100"/>
        <c:tickLblSkip val="1"/>
        <c:noMultiLvlLbl val="0"/>
      </c:catAx>
      <c:valAx>
        <c:axId val="95413376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54074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5B-48E4-A2E1-A6F35825D767}"/>
            </c:ext>
          </c:extLst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5B-48E4-A2E1-A6F35825D767}"/>
            </c:ext>
          </c:extLst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5B-48E4-A2E1-A6F35825D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4972288"/>
        <c:axId val="84973824"/>
      </c:lineChart>
      <c:catAx>
        <c:axId val="8497228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4973824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8497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49722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4C-4867-BE5A-485D134495B9}"/>
            </c:ext>
          </c:extLst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4C-4867-BE5A-485D134495B9}"/>
            </c:ext>
          </c:extLst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4C-4867-BE5A-485D13449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5016960"/>
        <c:axId val="85018496"/>
      </c:lineChart>
      <c:dateAx>
        <c:axId val="85016960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018496"/>
        <c:crosses val="autoZero"/>
        <c:auto val="1"/>
        <c:lblOffset val="100"/>
        <c:baseTimeUnit val="years"/>
      </c:dateAx>
      <c:valAx>
        <c:axId val="8501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016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42286947141304E-2"/>
          <c:y val="6.5289442986293397E-2"/>
          <c:w val="0.89088807982740004"/>
          <c:h val="0.61324365704286998"/>
        </c:manualLayout>
      </c:layout>
      <c:lineChart>
        <c:grouping val="standard"/>
        <c:varyColors val="0"/>
        <c:ser>
          <c:idx val="0"/>
          <c:order val="0"/>
          <c:tx>
            <c:strRef>
              <c:f>'F2.13'!$B$1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'F2.13'!$B$2:$B$35</c:f>
              <c:numCache>
                <c:formatCode>General</c:formatCode>
                <c:ptCount val="34"/>
                <c:pt idx="0">
                  <c:v>7.2586060000000003</c:v>
                </c:pt>
                <c:pt idx="1">
                  <c:v>11.360645</c:v>
                </c:pt>
                <c:pt idx="2">
                  <c:v>13.705634999999999</c:v>
                </c:pt>
                <c:pt idx="3">
                  <c:v>15.360545999999999</c:v>
                </c:pt>
                <c:pt idx="4">
                  <c:v>8.1956863000000002</c:v>
                </c:pt>
                <c:pt idx="5">
                  <c:v>8.8259696999999999</c:v>
                </c:pt>
                <c:pt idx="6">
                  <c:v>4.855442</c:v>
                </c:pt>
                <c:pt idx="7">
                  <c:v>4.6929359000000002</c:v>
                </c:pt>
                <c:pt idx="8">
                  <c:v>9.6507071999999994</c:v>
                </c:pt>
                <c:pt idx="9">
                  <c:v>5.3779124999999999</c:v>
                </c:pt>
                <c:pt idx="10">
                  <c:v>4.6283722000000003</c:v>
                </c:pt>
                <c:pt idx="11">
                  <c:v>3.7792683</c:v>
                </c:pt>
                <c:pt idx="12">
                  <c:v>8.4206103999999993</c:v>
                </c:pt>
                <c:pt idx="13">
                  <c:v>10.449743</c:v>
                </c:pt>
                <c:pt idx="14">
                  <c:v>12.149858</c:v>
                </c:pt>
                <c:pt idx="15">
                  <c:v>-0.70872307000000001</c:v>
                </c:pt>
                <c:pt idx="16">
                  <c:v>7.6973915000000002</c:v>
                </c:pt>
                <c:pt idx="17">
                  <c:v>3.7983894</c:v>
                </c:pt>
                <c:pt idx="18">
                  <c:v>3.8815498000000002</c:v>
                </c:pt>
                <c:pt idx="19">
                  <c:v>7.3987483999999997</c:v>
                </c:pt>
                <c:pt idx="20">
                  <c:v>-1.6655445</c:v>
                </c:pt>
                <c:pt idx="21">
                  <c:v>4.7538757</c:v>
                </c:pt>
                <c:pt idx="22">
                  <c:v>4.6740532000000004</c:v>
                </c:pt>
                <c:pt idx="23">
                  <c:v>5.4868221000000004</c:v>
                </c:pt>
                <c:pt idx="24">
                  <c:v>4.9220084999999996</c:v>
                </c:pt>
                <c:pt idx="25">
                  <c:v>8.7747097000000007</c:v>
                </c:pt>
                <c:pt idx="26">
                  <c:v>5.1793575000000001</c:v>
                </c:pt>
                <c:pt idx="27">
                  <c:v>-4.2326449999999998</c:v>
                </c:pt>
                <c:pt idx="28">
                  <c:v>-2.2057055999999999</c:v>
                </c:pt>
                <c:pt idx="29">
                  <c:v>14.771127999999999</c:v>
                </c:pt>
                <c:pt idx="30">
                  <c:v>0.76427460000000003</c:v>
                </c:pt>
                <c:pt idx="31">
                  <c:v>-1.6311169000000001</c:v>
                </c:pt>
                <c:pt idx="32">
                  <c:v>1.8434524999999999</c:v>
                </c:pt>
                <c:pt idx="33">
                  <c:v>3.7590981000000001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EFE-4CC2-85C2-D41D95506A3D}"/>
            </c:ext>
          </c:extLst>
        </c:ser>
        <c:ser>
          <c:idx val="1"/>
          <c:order val="1"/>
          <c:tx>
            <c:strRef>
              <c:f>'F2.13'!$C$1</c:f>
              <c:strCache>
                <c:ptCount val="1"/>
                <c:pt idx="0">
                  <c:v>Tjänster utsatta för direkt internationell konkurrens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'F2.13'!$C$2:$C$35</c:f>
              <c:numCache>
                <c:formatCode>General</c:formatCode>
                <c:ptCount val="34"/>
                <c:pt idx="0">
                  <c:v>8.3436012000000002</c:v>
                </c:pt>
                <c:pt idx="1">
                  <c:v>7.8935145999999996</c:v>
                </c:pt>
                <c:pt idx="2">
                  <c:v>11.787319</c:v>
                </c:pt>
                <c:pt idx="3">
                  <c:v>10.859966</c:v>
                </c:pt>
                <c:pt idx="4">
                  <c:v>6.9461823000000003</c:v>
                </c:pt>
                <c:pt idx="5">
                  <c:v>7.2463036000000001</c:v>
                </c:pt>
                <c:pt idx="6">
                  <c:v>5.7480811999999997</c:v>
                </c:pt>
                <c:pt idx="7">
                  <c:v>8.3033085</c:v>
                </c:pt>
                <c:pt idx="8">
                  <c:v>7.4855327999999997</c:v>
                </c:pt>
                <c:pt idx="9">
                  <c:v>7.66716</c:v>
                </c:pt>
                <c:pt idx="10">
                  <c:v>7.9802989999999996</c:v>
                </c:pt>
                <c:pt idx="11">
                  <c:v>1.7151833000000001</c:v>
                </c:pt>
                <c:pt idx="12">
                  <c:v>1.5995979</c:v>
                </c:pt>
                <c:pt idx="13">
                  <c:v>6.6544055999999996</c:v>
                </c:pt>
                <c:pt idx="14">
                  <c:v>8.9174746999999996</c:v>
                </c:pt>
                <c:pt idx="15">
                  <c:v>1.9096850999999999</c:v>
                </c:pt>
                <c:pt idx="16">
                  <c:v>5.5230617999999998</c:v>
                </c:pt>
                <c:pt idx="17">
                  <c:v>4.9820422999999998</c:v>
                </c:pt>
                <c:pt idx="18">
                  <c:v>2.5507927000000001</c:v>
                </c:pt>
                <c:pt idx="19">
                  <c:v>6.3814162999999997</c:v>
                </c:pt>
                <c:pt idx="20">
                  <c:v>5.5274486999999999</c:v>
                </c:pt>
                <c:pt idx="21">
                  <c:v>6.7995070999999996</c:v>
                </c:pt>
                <c:pt idx="22">
                  <c:v>5.1952362000000001</c:v>
                </c:pt>
                <c:pt idx="23">
                  <c:v>7.4997901999999996</c:v>
                </c:pt>
                <c:pt idx="24">
                  <c:v>4.5882224999999996</c:v>
                </c:pt>
                <c:pt idx="25">
                  <c:v>5.1481724</c:v>
                </c:pt>
                <c:pt idx="26">
                  <c:v>2.7697563000000001</c:v>
                </c:pt>
                <c:pt idx="27">
                  <c:v>0.40488243000000002</c:v>
                </c:pt>
                <c:pt idx="28">
                  <c:v>-1.9834042000000001</c:v>
                </c:pt>
                <c:pt idx="29">
                  <c:v>4.2523384000000002</c:v>
                </c:pt>
                <c:pt idx="30">
                  <c:v>2.7702331999999998</c:v>
                </c:pt>
                <c:pt idx="31">
                  <c:v>2.9530048</c:v>
                </c:pt>
                <c:pt idx="32">
                  <c:v>3.0865668999999998</c:v>
                </c:pt>
                <c:pt idx="33">
                  <c:v>3.8456440000000001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FE-4CC2-85C2-D41D95506A3D}"/>
            </c:ext>
          </c:extLst>
        </c:ser>
        <c:ser>
          <c:idx val="2"/>
          <c:order val="2"/>
          <c:tx>
            <c:strRef>
              <c:f>'F2.13'!$D$1</c:f>
              <c:strCache>
                <c:ptCount val="1"/>
                <c:pt idx="0">
                  <c:v>Industrinära tjänster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'F2.13'!$D$2:$D$35</c:f>
              <c:numCache>
                <c:formatCode>General</c:formatCode>
                <c:ptCount val="34"/>
                <c:pt idx="0">
                  <c:v>8.4167003999999999</c:v>
                </c:pt>
                <c:pt idx="1">
                  <c:v>6.2669277000000001</c:v>
                </c:pt>
                <c:pt idx="2">
                  <c:v>9.8260403000000007</c:v>
                </c:pt>
                <c:pt idx="3">
                  <c:v>9.7946644000000003</c:v>
                </c:pt>
                <c:pt idx="4">
                  <c:v>3.6140919</c:v>
                </c:pt>
                <c:pt idx="5">
                  <c:v>5.2051543999999996</c:v>
                </c:pt>
                <c:pt idx="6">
                  <c:v>6.4102173000000002</c:v>
                </c:pt>
                <c:pt idx="7">
                  <c:v>5.3833485000000003</c:v>
                </c:pt>
                <c:pt idx="8">
                  <c:v>9.0633868999999994</c:v>
                </c:pt>
                <c:pt idx="9">
                  <c:v>9.1020106999999992</c:v>
                </c:pt>
                <c:pt idx="10">
                  <c:v>11.659431</c:v>
                </c:pt>
                <c:pt idx="11">
                  <c:v>6.9970131000000002</c:v>
                </c:pt>
                <c:pt idx="12">
                  <c:v>-0.66704750000000002</c:v>
                </c:pt>
                <c:pt idx="13">
                  <c:v>4.0214062000000004</c:v>
                </c:pt>
                <c:pt idx="14">
                  <c:v>6.7407608000000003</c:v>
                </c:pt>
                <c:pt idx="15">
                  <c:v>2.5376797</c:v>
                </c:pt>
                <c:pt idx="16">
                  <c:v>7.4839592000000001</c:v>
                </c:pt>
                <c:pt idx="17">
                  <c:v>6.4486504</c:v>
                </c:pt>
                <c:pt idx="18">
                  <c:v>4.2673110999999997</c:v>
                </c:pt>
                <c:pt idx="19">
                  <c:v>5.2026272000000002</c:v>
                </c:pt>
                <c:pt idx="20">
                  <c:v>5.4721831999999999</c:v>
                </c:pt>
                <c:pt idx="21">
                  <c:v>5.5820942000000002</c:v>
                </c:pt>
                <c:pt idx="22">
                  <c:v>4.9227238</c:v>
                </c:pt>
                <c:pt idx="23">
                  <c:v>5.3769587999999997</c:v>
                </c:pt>
                <c:pt idx="24">
                  <c:v>4.2988299999999997</c:v>
                </c:pt>
                <c:pt idx="25">
                  <c:v>6.2588214999999998</c:v>
                </c:pt>
                <c:pt idx="26">
                  <c:v>3.1941891</c:v>
                </c:pt>
                <c:pt idx="27">
                  <c:v>-1.6756534999999999</c:v>
                </c:pt>
                <c:pt idx="28">
                  <c:v>-1.1917591000000001</c:v>
                </c:pt>
                <c:pt idx="29">
                  <c:v>1.9242287</c:v>
                </c:pt>
                <c:pt idx="30">
                  <c:v>2.9187679000000002</c:v>
                </c:pt>
                <c:pt idx="31">
                  <c:v>5.4473877000000002</c:v>
                </c:pt>
                <c:pt idx="32">
                  <c:v>2.6451110999999998</c:v>
                </c:pt>
                <c:pt idx="33">
                  <c:v>4.1187285999999999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FE-4CC2-85C2-D41D95506A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5057536"/>
        <c:axId val="85059072"/>
      </c:lineChart>
      <c:catAx>
        <c:axId val="85057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059072"/>
        <c:crosses val="autoZero"/>
        <c:auto val="1"/>
        <c:lblAlgn val="ctr"/>
        <c:lblOffset val="100"/>
        <c:noMultiLvlLbl val="0"/>
      </c:catAx>
      <c:valAx>
        <c:axId val="85059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057536"/>
        <c:crosses val="autoZero"/>
        <c:crossBetween val="between"/>
        <c:minorUnit val="1"/>
      </c:valAx>
      <c:spPr>
        <a:noFill/>
      </c:spPr>
    </c:plotArea>
    <c:legend>
      <c:legendPos val="b"/>
      <c:layout>
        <c:manualLayout>
          <c:xMode val="edge"/>
          <c:yMode val="edge"/>
          <c:x val="0"/>
          <c:y val="0.78434027777777804"/>
          <c:w val="1"/>
          <c:h val="0.187881944444444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42-4AFA-A9D6-24B63E275F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364736"/>
        <c:axId val="85366272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42-4AFA-A9D6-24B63E275F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367808"/>
        <c:axId val="85377792"/>
      </c:lineChart>
      <c:catAx>
        <c:axId val="85364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366272"/>
        <c:crosses val="autoZero"/>
        <c:auto val="1"/>
        <c:lblAlgn val="ctr"/>
        <c:lblOffset val="100"/>
        <c:noMultiLvlLbl val="0"/>
      </c:catAx>
      <c:valAx>
        <c:axId val="8536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364736"/>
        <c:crosses val="autoZero"/>
        <c:crossBetween val="between"/>
      </c:valAx>
      <c:catAx>
        <c:axId val="85367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5377792"/>
        <c:crosses val="autoZero"/>
        <c:auto val="1"/>
        <c:lblAlgn val="ctr"/>
        <c:lblOffset val="100"/>
        <c:noMultiLvlLbl val="0"/>
      </c:catAx>
      <c:valAx>
        <c:axId val="853777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367808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16-4BC6-8478-C4FF6C489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995520"/>
        <c:axId val="85997056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16-4BC6-8478-C4FF6C489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998592"/>
        <c:axId val="86016768"/>
      </c:lineChart>
      <c:catAx>
        <c:axId val="8599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997056"/>
        <c:crosses val="autoZero"/>
        <c:auto val="1"/>
        <c:lblAlgn val="ctr"/>
        <c:lblOffset val="100"/>
        <c:noMultiLvlLbl val="0"/>
      </c:catAx>
      <c:valAx>
        <c:axId val="85997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995520"/>
        <c:crosses val="autoZero"/>
        <c:crossBetween val="between"/>
      </c:valAx>
      <c:catAx>
        <c:axId val="85998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6016768"/>
        <c:crosses val="autoZero"/>
        <c:auto val="1"/>
        <c:lblAlgn val="ctr"/>
        <c:lblOffset val="100"/>
        <c:noMultiLvlLbl val="0"/>
      </c:catAx>
      <c:valAx>
        <c:axId val="86016768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599859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BC-4C0E-996D-25628EE267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37248"/>
        <c:axId val="8603878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BC-4C0E-996D-25628EE267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44672"/>
        <c:axId val="86046208"/>
      </c:lineChart>
      <c:catAx>
        <c:axId val="8603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6038784"/>
        <c:crosses val="autoZero"/>
        <c:auto val="1"/>
        <c:lblAlgn val="ctr"/>
        <c:lblOffset val="100"/>
        <c:tickLblSkip val="2"/>
        <c:noMultiLvlLbl val="0"/>
      </c:catAx>
      <c:valAx>
        <c:axId val="8603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6037248"/>
        <c:crosses val="autoZero"/>
        <c:crossBetween val="between"/>
      </c:valAx>
      <c:catAx>
        <c:axId val="860446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6046208"/>
        <c:crosses val="autoZero"/>
        <c:auto val="1"/>
        <c:lblAlgn val="ctr"/>
        <c:lblOffset val="100"/>
        <c:noMultiLvlLbl val="0"/>
      </c:catAx>
      <c:valAx>
        <c:axId val="860462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6044672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BA-4E3B-87C3-938F4A5FD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805184"/>
        <c:axId val="91806720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BA-4E3B-87C3-938F4A5FD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808512"/>
        <c:axId val="91810048"/>
      </c:lineChart>
      <c:catAx>
        <c:axId val="9180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1806720"/>
        <c:crosses val="autoZero"/>
        <c:auto val="1"/>
        <c:lblAlgn val="ctr"/>
        <c:lblOffset val="100"/>
        <c:noMultiLvlLbl val="0"/>
      </c:catAx>
      <c:valAx>
        <c:axId val="9180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1805184"/>
        <c:crosses val="autoZero"/>
        <c:crossBetween val="between"/>
      </c:valAx>
      <c:catAx>
        <c:axId val="918085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1810048"/>
        <c:crosses val="autoZero"/>
        <c:auto val="1"/>
        <c:lblAlgn val="ctr"/>
        <c:lblOffset val="100"/>
        <c:noMultiLvlLbl val="0"/>
      </c:catAx>
      <c:valAx>
        <c:axId val="918100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18085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69-4A44-AD92-CCA157181A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421568"/>
        <c:axId val="9342310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69-4A44-AD92-CCA157181A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424640"/>
        <c:axId val="93430528"/>
      </c:lineChart>
      <c:catAx>
        <c:axId val="9342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423104"/>
        <c:crosses val="autoZero"/>
        <c:auto val="1"/>
        <c:lblAlgn val="ctr"/>
        <c:lblOffset val="100"/>
        <c:noMultiLvlLbl val="0"/>
      </c:catAx>
      <c:valAx>
        <c:axId val="9342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421568"/>
        <c:crosses val="autoZero"/>
        <c:crossBetween val="between"/>
      </c:valAx>
      <c:catAx>
        <c:axId val="93424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430528"/>
        <c:crosses val="autoZero"/>
        <c:auto val="1"/>
        <c:lblAlgn val="ctr"/>
        <c:lblOffset val="100"/>
        <c:noMultiLvlLbl val="0"/>
      </c:catAx>
      <c:valAx>
        <c:axId val="9343052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42464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18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3.xml"/><Relationship Id="rId7" Type="http://schemas.openxmlformats.org/officeDocument/2006/relationships/chart" Target="../charts/chart17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>
                <a:solidFill>
                  <a:schemeClr val="tx1"/>
                </a:solidFill>
              </a:rPr>
              <a:t>14/2-2016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v-SE" altLang="en-US" b="1" dirty="0"/>
              <a:t>       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   </a:t>
            </a:r>
          </a:p>
          <a:p>
            <a:pPr marL="0" indent="0">
              <a:buNone/>
            </a:pPr>
            <a:r>
              <a:rPr lang="sv-SE" altLang="en-US" dirty="0"/>
              <a:t>     mellan sektorer?</a:t>
            </a:r>
          </a:p>
          <a:p>
            <a:pPr marL="0" indent="0">
              <a:buNone/>
            </a:pPr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sv-SE" altLang="en-US"/>
              <a:t>Lägre sysselsättningsgrad och högre arbetslöshet än inrikes födda</a:t>
            </a:r>
          </a:p>
          <a:p>
            <a:r>
              <a:rPr lang="sv-SE" altLang="en-US"/>
              <a:t>Men också vanligare med:</a:t>
            </a:r>
          </a:p>
          <a:p>
            <a:pPr marL="0" indent="0">
              <a:buNone/>
            </a:pPr>
            <a:r>
              <a:rPr lang="sv-SE" altLang="en-US"/>
              <a:t>    - visstidsanställningar</a:t>
            </a:r>
          </a:p>
          <a:p>
            <a:pPr marL="0" indent="0">
              <a:buNone/>
            </a:pPr>
            <a:r>
              <a:rPr lang="sv-SE" altLang="en-US"/>
              <a:t>    - deltidsanställningar</a:t>
            </a:r>
          </a:p>
          <a:p>
            <a:pPr marL="0" indent="0">
              <a:buNone/>
            </a:pPr>
            <a:r>
              <a:rPr lang="sv-SE" altLang="en-US"/>
              <a:t>    - subventionerade anställningar</a:t>
            </a:r>
          </a:p>
          <a:p>
            <a:pPr marL="457200" indent="-457200"/>
            <a:r>
              <a:rPr lang="sv-SE" altLang="en-US"/>
              <a:t>Tudelningen mellan inrikes och utrikes födda underskattas om man inte tar hänsyn till detta</a:t>
            </a:r>
          </a:p>
          <a:p>
            <a:pPr marL="457200" indent="-457200"/>
            <a:r>
              <a:rPr lang="sv-SE" altLang="en-US"/>
              <a:t>Relevant se på andelen fast heltidssysselsatta i olika grupper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2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2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2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2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visstidsanställda för olika grupper av anställda,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5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17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Höga överrisker för marginalgrupper i Sverige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25"/>
            <a:ext cx="7787208" cy="4525963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dirty="0"/>
              <a:t>Liberal reglering av visstidsanställningar</a:t>
            </a:r>
          </a:p>
          <a:p>
            <a:r>
              <a:rPr lang="sv-SE" altLang="en-US" dirty="0"/>
              <a:t>Strikt anställningsskydd vid tillsvidare-anställningar</a:t>
            </a:r>
          </a:p>
          <a:p>
            <a:r>
              <a:rPr lang="sv-SE" altLang="en-US" dirty="0"/>
              <a:t>Samvariation mellan höga överrisker och liten lönespridning</a:t>
            </a:r>
          </a:p>
          <a:p>
            <a:r>
              <a:rPr lang="sv-SE" altLang="en-US" dirty="0"/>
              <a:t>Visstidsanställning är ett sätt att sänka de förväntade arbetskraftskostnaderna när lönerna för marginalgrupper är höga</a:t>
            </a:r>
          </a:p>
          <a:p>
            <a:r>
              <a:rPr lang="sv-SE" altLang="en-US" dirty="0"/>
              <a:t>Risken att liten lönespridning leder till fler </a:t>
            </a:r>
            <a:r>
              <a:rPr lang="sv-SE" altLang="en-US" b="1" dirty="0"/>
              <a:t>osäkra </a:t>
            </a:r>
            <a:r>
              <a:rPr lang="sv-SE" altLang="en-US" dirty="0"/>
              <a:t>anställningar har inte uppmärksammats tillräckligt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415510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Övergångar från visstidsanställning till andra tillstånd, procent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107504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07504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504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211960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211960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139952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046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a) Inrikes födda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19368" y="415510"/>
            <a:ext cx="272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b) Födda utanför Europa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033270"/>
            <a:ext cx="8229600" cy="4525963"/>
          </a:xfrm>
        </p:spPr>
        <p:txBody>
          <a:bodyPr/>
          <a:lstStyle/>
          <a:p>
            <a:r>
              <a:rPr lang="sv-SE" altLang="en-US"/>
              <a:t>Vanligare att gå till fast anställning än till arbetslöshet om man är visstidsanställd</a:t>
            </a:r>
          </a:p>
          <a:p>
            <a:r>
              <a:rPr lang="sv-SE" altLang="en-US"/>
              <a:t>Vanligare att gå till fast anställning om man är visstidsanställd än arbetslös</a:t>
            </a:r>
          </a:p>
          <a:p>
            <a:endParaRPr lang="sv-SE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>
                <a:solidFill>
                  <a:srgbClr val="002060"/>
                </a:solidFill>
              </a:rPr>
              <a:t>Skillnad i sannolikhet att vara i olika tillstånd mellan visstidsanställd och arbetslös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Utrikes födda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/>
              <a:t>Fast anställning</a:t>
            </a:r>
            <a:r>
              <a:rPr lang="sv-SE" altLang="en-US"/>
              <a:t>: +23,3 procentenheter</a:t>
            </a:r>
          </a:p>
          <a:p>
            <a:pPr marL="0" indent="0">
              <a:buNone/>
            </a:pPr>
            <a:r>
              <a:rPr lang="sv-SE" altLang="en-US" i="1"/>
              <a:t>Arbetslöshet</a:t>
            </a:r>
            <a:r>
              <a:rPr lang="sv-SE" altLang="en-US"/>
              <a:t>: -24,6 procentenheter</a:t>
            </a:r>
          </a:p>
          <a:p>
            <a:pPr marL="0" indent="0">
              <a:buNone/>
            </a:pPr>
            <a:endParaRPr lang="sv-SE" alt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/>
              <a:t>Fast </a:t>
            </a:r>
            <a:r>
              <a:rPr lang="sv-SE" altLang="en-US"/>
              <a:t>anställning: +16,7 procentenheter</a:t>
            </a:r>
          </a:p>
          <a:p>
            <a:pPr marL="0" indent="0">
              <a:buNone/>
            </a:pPr>
            <a:r>
              <a:rPr lang="sv-SE" altLang="en-US" i="1"/>
              <a:t>Arbetslöshet</a:t>
            </a:r>
            <a:r>
              <a:rPr lang="sv-SE" altLang="en-US"/>
              <a:t>: -14,7 procentenheter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/>
              <a:t>Ingen bra idé att ensidigt försvåra visstidsanställningar</a:t>
            </a:r>
          </a:p>
          <a:p>
            <a:r>
              <a:rPr lang="sv-SE" altLang="en-US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/>
              <a:t>Lägre minimilöner/större lönespridning skulle sannolikt minska visstidsanställningarna och öka de fasta anställningarna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>
                <a:solidFill>
                  <a:srgbClr val="002060"/>
                </a:solidFill>
              </a:rPr>
              <a:t>Hur förbättra arbetsmarknadssituationen för utrikes födda?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2995"/>
            <a:ext cx="8229600" cy="3753485"/>
          </a:xfrm>
        </p:spPr>
        <p:txBody>
          <a:bodyPr/>
          <a:lstStyle/>
          <a:p>
            <a:r>
              <a:rPr lang="sv-SE" altLang="en-US"/>
              <a:t>Utbildning</a:t>
            </a:r>
          </a:p>
          <a:p>
            <a:r>
              <a:rPr lang="sv-SE" altLang="en-US"/>
              <a:t>Anställningsstöd</a:t>
            </a:r>
          </a:p>
          <a:p>
            <a:r>
              <a:rPr lang="sv-SE" altLang="en-US"/>
              <a:t>Lägre minimilöner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Sysselsättningsgrad för personer med inhemsk respektive utländsk bakgrund efter prestationsnivå i läs- och skrivkunnighet, 2012, procent av befolkningsgruppen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1556777"/>
          <a:ext cx="7643192" cy="4680540"/>
        </p:xfrm>
        <a:graphic>
          <a:graphicData uri="http://schemas.openxmlformats.org/drawingml/2006/table">
            <a:tbl>
              <a:tblPr firstRow="1" firstCol="1" bandRow="1"/>
              <a:tblGrid>
                <a:gridCol w="1184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Frankrike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Italien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Nederländerna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Spanien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Storbritannien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Tyskland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Österrike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OECD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228998"/>
          </a:xfrm>
        </p:spPr>
        <p:txBody>
          <a:bodyPr>
            <a:noAutofit/>
          </a:bodyPr>
          <a:lstStyle/>
          <a:p>
            <a:r>
              <a:rPr lang="sv-SE" sz="2600" dirty="0">
                <a:solidFill>
                  <a:srgbClr val="002060"/>
                </a:solidFill>
              </a:rPr>
              <a:t>Skillnad i antal poäng i läs- och skrivkunnighet mellan personer med inhemsk och personer med utländsk bakgrund efter formell utbildningsnivå, 2012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5" y="1628799"/>
          <a:ext cx="7632847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200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7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7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0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Lägre än gymnasium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Gymnasium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Eftergymnasial utbildning, ej högskola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Högskola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Frankrike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Italien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Nederländerna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Spanien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Storbritannien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Tyskland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Österrike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Skolan och elever med utländsk bakgrund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055"/>
            <a:ext cx="8229600" cy="4525963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sz="2400"/>
              <a:t>Förskolan</a:t>
            </a:r>
          </a:p>
          <a:p>
            <a:pPr marL="0" indent="0">
              <a:buNone/>
            </a:pPr>
            <a:r>
              <a:rPr lang="sv-SE" altLang="en-US" sz="2400"/>
              <a:t>      - Lägre deltagande av barn med utländsk än barn med inhemsk</a:t>
            </a:r>
          </a:p>
          <a:p>
            <a:pPr marL="0" indent="0">
              <a:buNone/>
            </a:pPr>
            <a:r>
              <a:rPr lang="sv-SE" altLang="en-US" sz="2400"/>
              <a:t>        bakgrund</a:t>
            </a:r>
          </a:p>
          <a:p>
            <a:pPr marL="0" indent="0">
              <a:buNone/>
            </a:pPr>
            <a:r>
              <a:rPr lang="sv-SE" altLang="en-US" sz="2400"/>
              <a:t>      - Särskilt stora effekter på färdigheterna för barn med utländsk </a:t>
            </a:r>
          </a:p>
          <a:p>
            <a:pPr marL="0" indent="0">
              <a:buNone/>
            </a:pPr>
            <a:r>
              <a:rPr lang="sv-SE" altLang="en-US" sz="2400"/>
              <a:t>        bakgrund</a:t>
            </a:r>
          </a:p>
          <a:p>
            <a:pPr marL="0" indent="0">
              <a:buNone/>
            </a:pPr>
            <a:r>
              <a:rPr lang="sv-SE" altLang="en-US" sz="2400"/>
              <a:t>      - Subventionerade barnomsorgsavgifter för utrikes födda?</a:t>
            </a:r>
          </a:p>
          <a:p>
            <a:r>
              <a:rPr lang="sv-SE" altLang="en-US" sz="2400"/>
              <a:t>Tid till språkträning</a:t>
            </a:r>
          </a:p>
          <a:p>
            <a:pPr marL="0" indent="0">
              <a:buNone/>
            </a:pPr>
            <a:r>
              <a:rPr lang="sv-SE" altLang="en-US" sz="2400"/>
              <a:t>       - Längre i många andra länder</a:t>
            </a:r>
          </a:p>
          <a:p>
            <a:pPr marL="0" indent="0">
              <a:buNone/>
            </a:pPr>
            <a:r>
              <a:rPr lang="sv-SE" altLang="en-US" sz="2400"/>
              <a:t>       - Längre tid för barn med invandrarbakgrund än barn med inhemsk</a:t>
            </a:r>
          </a:p>
          <a:p>
            <a:pPr marL="0" indent="0">
              <a:buNone/>
            </a:pPr>
            <a:r>
              <a:rPr lang="sv-SE" altLang="en-US" sz="2400"/>
              <a:t>         bakgrund</a:t>
            </a:r>
          </a:p>
          <a:p>
            <a:pPr marL="0" indent="0">
              <a:buNone/>
            </a:pPr>
            <a:r>
              <a:rPr lang="sv-SE" altLang="en-US" sz="2400"/>
              <a:t>       - Tiden ändå kort därför att den svenska skoldagen är kort</a:t>
            </a:r>
          </a:p>
          <a:p>
            <a:pPr marL="0" indent="0">
              <a:buNone/>
            </a:pPr>
            <a:r>
              <a:rPr lang="sv-SE" altLang="en-US" sz="2400"/>
              <a:t>       - Extra satsning på barn med invandrarbakgrund/generellt längre</a:t>
            </a:r>
          </a:p>
          <a:p>
            <a:pPr marL="0" indent="0">
              <a:buNone/>
            </a:pPr>
            <a:r>
              <a:rPr lang="sv-SE" altLang="en-US" sz="2400"/>
              <a:t>         skoldag?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348879"/>
          <a:ext cx="6768752" cy="3024337"/>
        </p:xfrm>
        <a:graphic>
          <a:graphicData uri="http://schemas.openxmlformats.org/drawingml/2006/table">
            <a:tbl>
              <a:tblPr firstRow="1" firstCol="1" bandRow="1"/>
              <a:tblGrid>
                <a:gridCol w="5760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 - behov av informationsinsatser</a:t>
            </a:r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   - men skillnaderna kvarstår också om man kontrollerar för  </a:t>
            </a:r>
          </a:p>
          <a:p>
            <a:pPr marL="0" indent="0">
              <a:buNone/>
            </a:pPr>
            <a:r>
              <a:rPr lang="sv-SE" altLang="en-US" dirty="0"/>
              <a:t>   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   - också argument för bättre information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3" y="1772823"/>
          <a:ext cx="7576350" cy="4464480"/>
        </p:xfrm>
        <a:graphic>
          <a:graphicData uri="http://schemas.openxmlformats.org/drawingml/2006/table">
            <a:tbl>
              <a:tblPr firstRow="1" firstCol="1" bandRow="1"/>
              <a:tblGrid>
                <a:gridCol w="252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5/</a:t>
                      </a: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 9/Decil 1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2,28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Belgien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1,39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Frankrike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Italien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1,50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2,17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Nederländerna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OECD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Österrike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3,33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Storbritannien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1,80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Tyskland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Polen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1,92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4,03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Estland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4,40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USA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5,01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37690"/>
            <a:ext cx="8229600" cy="4525963"/>
          </a:xfrm>
        </p:spPr>
        <p:txBody>
          <a:bodyPr>
            <a:normAutofit fontScale="75000" lnSpcReduction="20000"/>
          </a:bodyPr>
          <a:lstStyle/>
          <a:p>
            <a:r>
              <a:rPr lang="sv-SE" altLang="en-US" dirty="0"/>
              <a:t>Över tiden allt mindre samvariation mellan utrymmet för löneökningar (pris- plus produktivitetsökning) i industrin och den privata tjänstesektorn</a:t>
            </a:r>
          </a:p>
          <a:p>
            <a:r>
              <a:rPr lang="sv-SE" altLang="en-US" dirty="0"/>
              <a:t>Bättre förutsättningar för att industrin ska vara normerande i årets avtalsrörelse än i den förra</a:t>
            </a:r>
          </a:p>
          <a:p>
            <a:r>
              <a:rPr lang="sv-SE" altLang="en-US" dirty="0"/>
              <a:t>Men i ett läge med långvarig arbetskraftsbrist i hemmamarknadssektorerna kan ett lågt industrimärke leda till gradvis ökande spänningar</a:t>
            </a:r>
          </a:p>
          <a:p>
            <a:pPr marL="0" indent="0">
              <a:buNone/>
            </a:pPr>
            <a:r>
              <a:rPr lang="sv-SE" altLang="en-US" dirty="0"/>
              <a:t>       - risk att den nuvarande samordningen till slut kollapsar</a:t>
            </a:r>
          </a:p>
          <a:p>
            <a:r>
              <a:rPr lang="sv-SE" altLang="en-US" dirty="0"/>
              <a:t>Ska fler sektorer släppas in i märkessättningen?</a:t>
            </a:r>
          </a:p>
          <a:p>
            <a:pPr marL="0" indent="0">
              <a:spcBef>
                <a:spcPts val="560"/>
              </a:spcBef>
              <a:buNone/>
            </a:pPr>
            <a:r>
              <a:rPr lang="sv-SE" altLang="en-US" dirty="0"/>
              <a:t>       - det räcker antagligen inte med större hänsynstagande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altLang="en-US" dirty="0"/>
              <a:t>         bara till direkt internationellt konkurrensutsatta 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altLang="en-US" dirty="0"/>
              <a:t>         tjänstesektorer och industrinära tjänster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06613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Utrymmet i industrin, direkt internationellt konkurrensutsatta tjänster och industrinära tjänster,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2188</Words>
  <Application>Microsoft Office PowerPoint</Application>
  <PresentationFormat>Bildspel på skärmen (4:3)</PresentationFormat>
  <Paragraphs>760</Paragraphs>
  <Slides>42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42</vt:i4>
      </vt:variant>
    </vt:vector>
  </HeadingPairs>
  <TitlesOfParts>
    <vt:vector size="46" baseType="lpstr">
      <vt:lpstr>Arial</vt:lpstr>
      <vt:lpstr>Calibri</vt:lpstr>
      <vt:lpstr>Times New Roman</vt:lpstr>
      <vt:lpstr>Office Theme</vt:lpstr>
      <vt:lpstr>Tudelningarna på arbets-marknaden</vt:lpstr>
      <vt:lpstr>Tre viktiga tudelningar</vt:lpstr>
      <vt:lpstr>Brist på arbetskraft i näringslivet, procent </vt:lpstr>
      <vt:lpstr>Främsta hindret för expansion av verksamheten är brist på arbetskraft, procent</vt:lpstr>
      <vt:lpstr>Starkare inhemsk efterfrågan än exportefterfrågan</vt:lpstr>
      <vt:lpstr>Industrins märkessättning</vt:lpstr>
      <vt:lpstr>Utrymme, procent</vt:lpstr>
      <vt:lpstr>Industrimärkets framtid</vt:lpstr>
      <vt:lpstr>Utrymmet i industrin, direkt internationellt konkurrensutsatta tjänster och industrinära tjänster, procent</vt:lpstr>
      <vt:lpstr>Restpost och brist på arbetskraft under olika år, procent</vt:lpstr>
      <vt:lpstr>Avtalade löneökningar och brist på arbetskraft under olika avtalsperioder, procent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Utrikes föddas anknytning till arbetsmarknaden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Andel visstidsanställda för olika grupper av anställda, procent</vt:lpstr>
      <vt:lpstr>Överrisker för visstidsanställning i marginalgrupper, 2015 </vt:lpstr>
      <vt:lpstr>Höga överrisker för marginalgrupper i Sverige</vt:lpstr>
      <vt:lpstr>Övergångar från visstidsanställning till andra tillstånd, procent</vt:lpstr>
      <vt:lpstr>Visstidsanställningar som språngbräda in på arbetsmarknaden</vt:lpstr>
      <vt:lpstr>Skillnad i sannolikhet att vara i olika tillstånd mellan visstidsanställd och arbetslös</vt:lpstr>
      <vt:lpstr>Tänkbara reformer</vt:lpstr>
      <vt:lpstr>Hur förbättra arbetsmarknadssituationen för utrikes födda?</vt:lpstr>
      <vt:lpstr>Sysselsättningsgrad för personer med inhemsk respektive utländsk bakgrund efter prestationsnivå i läs- och skrivkunnighet, 2012, procent av befolkningsgruppen</vt:lpstr>
      <vt:lpstr>Skillnad i antal poäng i läs- och skrivkunnighet mellan personer med inhemsk och personer med utländsk bakgrund efter formell utbildningsnivå, 2012</vt:lpstr>
      <vt:lpstr>Skolan och elever med utländsk bakgrund</vt:lpstr>
      <vt:lpstr>Kvarstående personer i nystartsjobb, instegsjobb och med särskilt anställningsstöd vid månadens slut</vt:lpstr>
      <vt:lpstr>Skäl till att anställningsstöd inte utnyttjats, procent</vt:lpstr>
      <vt:lpstr>Resultat/slutsatser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  <vt:lpstr>Andel anställda i yrken med inga eller låga utbildningskrav, 2015</vt:lpstr>
      <vt:lpstr>Lönespridningen i olika OECD-länder, 2014</vt:lpstr>
      <vt:lpstr>Nya typer av enkla jobb</vt:lpstr>
      <vt:lpstr>Vad händer med lönerna för dem som redan har jobb?</vt:lpstr>
      <vt:lpstr>Svenska exempel</vt:lpstr>
      <vt:lpstr>Potentiella invändningar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PD</cp:lastModifiedBy>
  <cp:revision>124</cp:revision>
  <dcterms:created xsi:type="dcterms:W3CDTF">2015-12-13T10:21:00Z</dcterms:created>
  <dcterms:modified xsi:type="dcterms:W3CDTF">2017-02-14T08:08:43Z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